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362034-9231-47FC-8AA3-A376124A119F}" v="4" dt="2023-05-02T18:31:40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hya Vidyasagar" userId="7a73848cf828b70b" providerId="LiveId" clId="{F9362034-9231-47FC-8AA3-A376124A119F}"/>
    <pc:docChg chg="custSel modSld">
      <pc:chgData name="Aadithya Vidyasagar" userId="7a73848cf828b70b" providerId="LiveId" clId="{F9362034-9231-47FC-8AA3-A376124A119F}" dt="2023-05-02T19:55:56.858" v="6" actId="1076"/>
      <pc:docMkLst>
        <pc:docMk/>
      </pc:docMkLst>
      <pc:sldChg chg="delSp modSp mod">
        <pc:chgData name="Aadithya Vidyasagar" userId="7a73848cf828b70b" providerId="LiveId" clId="{F9362034-9231-47FC-8AA3-A376124A119F}" dt="2023-05-02T19:55:56.858" v="6" actId="1076"/>
        <pc:sldMkLst>
          <pc:docMk/>
          <pc:sldMk cId="1358848843" sldId="274"/>
        </pc:sldMkLst>
        <pc:spChg chg="mod">
          <ac:chgData name="Aadithya Vidyasagar" userId="7a73848cf828b70b" providerId="LiveId" clId="{F9362034-9231-47FC-8AA3-A376124A119F}" dt="2023-05-02T19:55:49.106" v="5" actId="20577"/>
          <ac:spMkLst>
            <pc:docMk/>
            <pc:sldMk cId="1358848843" sldId="274"/>
            <ac:spMk id="3" creationId="{5572ED4E-45D0-CA2D-8E56-2BAA3EA410F1}"/>
          </ac:spMkLst>
        </pc:spChg>
        <pc:graphicFrameChg chg="mod">
          <ac:chgData name="Aadithya Vidyasagar" userId="7a73848cf828b70b" providerId="LiveId" clId="{F9362034-9231-47FC-8AA3-A376124A119F}" dt="2023-05-02T19:55:56.858" v="6" actId="1076"/>
          <ac:graphicFrameMkLst>
            <pc:docMk/>
            <pc:sldMk cId="1358848843" sldId="274"/>
            <ac:graphicFrameMk id="4" creationId="{066C0637-5533-3EE4-27E6-2DB2D32ACFEE}"/>
          </ac:graphicFrameMkLst>
        </pc:graphicFrameChg>
        <pc:graphicFrameChg chg="del mod">
          <ac:chgData name="Aadithya Vidyasagar" userId="7a73848cf828b70b" providerId="LiveId" clId="{F9362034-9231-47FC-8AA3-A376124A119F}" dt="2023-05-02T19:54:21.736" v="3" actId="478"/>
          <ac:graphicFrameMkLst>
            <pc:docMk/>
            <pc:sldMk cId="1358848843" sldId="274"/>
            <ac:graphicFrameMk id="5" creationId="{698F71E9-40CB-F6EB-CF30-2CE25AB6F386}"/>
          </ac:graphicFrameMkLst>
        </pc:graphicFrameChg>
      </pc:sldChg>
    </pc:docChg>
  </pc:docChgLst>
</pc:chgInfo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9.svg"/><Relationship Id="rId9" Type="http://schemas.openxmlformats.org/officeDocument/2006/relationships/image" Target="../media/image31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9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33E68-5793-4F4F-AF97-97188B9E2957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5D3A84D-12E7-4191-BB66-E7BEDB8F2A3E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widespread adoption of electric vehicles </a:t>
          </a:r>
          <a:r>
            <a:rPr lang="en-US" dirty="0"/>
            <a:t>has resulted in a growing need for accessible and reliable charging stations. </a:t>
          </a:r>
        </a:p>
      </dgm:t>
    </dgm:pt>
    <dgm:pt modelId="{D8260EE8-E22E-41B7-970B-62ECEF4E98F7}" type="parTrans" cxnId="{B17CF7FF-40B3-4BC0-B25C-8A806E346B19}">
      <dgm:prSet/>
      <dgm:spPr/>
      <dgm:t>
        <a:bodyPr/>
        <a:lstStyle/>
        <a:p>
          <a:endParaRPr lang="en-US"/>
        </a:p>
      </dgm:t>
    </dgm:pt>
    <dgm:pt modelId="{7B141EFB-B8E5-4FC8-AB50-6834E0311290}" type="sibTrans" cxnId="{B17CF7FF-40B3-4BC0-B25C-8A806E346B19}">
      <dgm:prSet/>
      <dgm:spPr/>
      <dgm:t>
        <a:bodyPr/>
        <a:lstStyle/>
        <a:p>
          <a:endParaRPr lang="en-US"/>
        </a:p>
      </dgm:t>
    </dgm:pt>
    <dgm:pt modelId="{B0DD05B9-E4FC-4D1C-AF37-66C01DCE04A9}">
      <dgm:prSet/>
      <dgm:spPr/>
      <dgm:t>
        <a:bodyPr/>
        <a:lstStyle/>
        <a:p>
          <a:r>
            <a:rPr lang="en-US" dirty="0"/>
            <a:t>However, </a:t>
          </a:r>
          <a:r>
            <a:rPr lang="en-US" b="1" dirty="0"/>
            <a:t>identifying suitable locations for installing these charging stations</a:t>
          </a:r>
          <a:r>
            <a:rPr lang="en-US" dirty="0"/>
            <a:t> is a complex and challenging task. </a:t>
          </a:r>
        </a:p>
      </dgm:t>
    </dgm:pt>
    <dgm:pt modelId="{A157A501-8E80-4614-8BC5-37541A2DB4F0}" type="parTrans" cxnId="{94E29625-6922-4CDB-AD61-DC7DC5640514}">
      <dgm:prSet/>
      <dgm:spPr/>
      <dgm:t>
        <a:bodyPr/>
        <a:lstStyle/>
        <a:p>
          <a:endParaRPr lang="en-US"/>
        </a:p>
      </dgm:t>
    </dgm:pt>
    <dgm:pt modelId="{62A2B8E3-42C7-4538-B3EE-3DB635436833}" type="sibTrans" cxnId="{94E29625-6922-4CDB-AD61-DC7DC5640514}">
      <dgm:prSet/>
      <dgm:spPr/>
      <dgm:t>
        <a:bodyPr/>
        <a:lstStyle/>
        <a:p>
          <a:endParaRPr lang="en-US"/>
        </a:p>
      </dgm:t>
    </dgm:pt>
    <dgm:pt modelId="{A270B38C-D488-47AE-9DCC-DB9FC8D900AB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lack of EV charging stations </a:t>
          </a:r>
          <a:r>
            <a:rPr lang="en-US" dirty="0"/>
            <a:t>has resulted in </a:t>
          </a:r>
          <a:r>
            <a:rPr lang="en-US" b="1" dirty="0"/>
            <a:t>range anxiety</a:t>
          </a:r>
          <a:r>
            <a:rPr lang="en-US" dirty="0"/>
            <a:t>, which is a significant deterrent to the adoption of EVs.</a:t>
          </a:r>
        </a:p>
      </dgm:t>
    </dgm:pt>
    <dgm:pt modelId="{DA9F5D10-CB80-4704-8C41-EADC120DEB28}" type="parTrans" cxnId="{CC2E416D-8ECC-4C83-AE44-5625A8D913B7}">
      <dgm:prSet/>
      <dgm:spPr/>
      <dgm:t>
        <a:bodyPr/>
        <a:lstStyle/>
        <a:p>
          <a:endParaRPr lang="en-US"/>
        </a:p>
      </dgm:t>
    </dgm:pt>
    <dgm:pt modelId="{781870D8-B3E8-4AA7-BC62-166426B57725}" type="sibTrans" cxnId="{CC2E416D-8ECC-4C83-AE44-5625A8D913B7}">
      <dgm:prSet/>
      <dgm:spPr/>
      <dgm:t>
        <a:bodyPr/>
        <a:lstStyle/>
        <a:p>
          <a:endParaRPr lang="en-US"/>
        </a:p>
      </dgm:t>
    </dgm:pt>
    <dgm:pt modelId="{D185A94E-C2B5-4BA6-9FEF-46810D0DC918}">
      <dgm:prSet/>
      <dgm:spPr/>
      <dgm:t>
        <a:bodyPr/>
        <a:lstStyle/>
        <a:p>
          <a:r>
            <a:rPr lang="en-US" dirty="0"/>
            <a:t>In this project, we aim to develop a solution that leverages data-driven techniques to </a:t>
          </a:r>
          <a:r>
            <a:rPr lang="en-US" b="1" dirty="0"/>
            <a:t>identify optimal locations for installing charging stations in Texas.</a:t>
          </a:r>
        </a:p>
      </dgm:t>
    </dgm:pt>
    <dgm:pt modelId="{1711A68B-49D9-45D6-A2FE-3A6107F1F8A2}" type="parTrans" cxnId="{75A22B03-CF37-4291-9B75-FA37DA629B6D}">
      <dgm:prSet/>
      <dgm:spPr/>
      <dgm:t>
        <a:bodyPr/>
        <a:lstStyle/>
        <a:p>
          <a:endParaRPr lang="en-US"/>
        </a:p>
      </dgm:t>
    </dgm:pt>
    <dgm:pt modelId="{C580C49C-334B-4A8E-9E62-C9598BED5673}" type="sibTrans" cxnId="{75A22B03-CF37-4291-9B75-FA37DA629B6D}">
      <dgm:prSet/>
      <dgm:spPr/>
      <dgm:t>
        <a:bodyPr/>
        <a:lstStyle/>
        <a:p>
          <a:endParaRPr lang="en-US"/>
        </a:p>
      </dgm:t>
    </dgm:pt>
    <dgm:pt modelId="{EED8B850-BE77-4CE1-ADD8-584CD91C2C36}" type="pres">
      <dgm:prSet presAssocID="{6DE33E68-5793-4F4F-AF97-97188B9E2957}" presName="vert0" presStyleCnt="0">
        <dgm:presLayoutVars>
          <dgm:dir/>
          <dgm:animOne val="branch"/>
          <dgm:animLvl val="lvl"/>
        </dgm:presLayoutVars>
      </dgm:prSet>
      <dgm:spPr/>
    </dgm:pt>
    <dgm:pt modelId="{93201F53-6531-4724-A362-FC28109B6F00}" type="pres">
      <dgm:prSet presAssocID="{65D3A84D-12E7-4191-BB66-E7BEDB8F2A3E}" presName="thickLine" presStyleLbl="alignNode1" presStyleIdx="0" presStyleCnt="4"/>
      <dgm:spPr/>
    </dgm:pt>
    <dgm:pt modelId="{83AAAF27-C287-4046-8A79-B7772F80D735}" type="pres">
      <dgm:prSet presAssocID="{65D3A84D-12E7-4191-BB66-E7BEDB8F2A3E}" presName="horz1" presStyleCnt="0"/>
      <dgm:spPr/>
    </dgm:pt>
    <dgm:pt modelId="{4DEA3FD1-6ADA-4B15-966B-009AC8626A26}" type="pres">
      <dgm:prSet presAssocID="{65D3A84D-12E7-4191-BB66-E7BEDB8F2A3E}" presName="tx1" presStyleLbl="revTx" presStyleIdx="0" presStyleCnt="4"/>
      <dgm:spPr/>
    </dgm:pt>
    <dgm:pt modelId="{DD2F4E7A-9422-461F-BB24-5D375604671A}" type="pres">
      <dgm:prSet presAssocID="{65D3A84D-12E7-4191-BB66-E7BEDB8F2A3E}" presName="vert1" presStyleCnt="0"/>
      <dgm:spPr/>
    </dgm:pt>
    <dgm:pt modelId="{27AFC969-76E4-4BE0-BEC9-193BCE4F7D72}" type="pres">
      <dgm:prSet presAssocID="{B0DD05B9-E4FC-4D1C-AF37-66C01DCE04A9}" presName="thickLine" presStyleLbl="alignNode1" presStyleIdx="1" presStyleCnt="4"/>
      <dgm:spPr/>
    </dgm:pt>
    <dgm:pt modelId="{EEB203F6-D213-4A42-80D1-B3EF0ED9F584}" type="pres">
      <dgm:prSet presAssocID="{B0DD05B9-E4FC-4D1C-AF37-66C01DCE04A9}" presName="horz1" presStyleCnt="0"/>
      <dgm:spPr/>
    </dgm:pt>
    <dgm:pt modelId="{50214D34-5F28-4FFF-97E2-D41B51200421}" type="pres">
      <dgm:prSet presAssocID="{B0DD05B9-E4FC-4D1C-AF37-66C01DCE04A9}" presName="tx1" presStyleLbl="revTx" presStyleIdx="1" presStyleCnt="4"/>
      <dgm:spPr/>
    </dgm:pt>
    <dgm:pt modelId="{21E9C556-A7FC-4858-BFA9-E5B79ABC73F6}" type="pres">
      <dgm:prSet presAssocID="{B0DD05B9-E4FC-4D1C-AF37-66C01DCE04A9}" presName="vert1" presStyleCnt="0"/>
      <dgm:spPr/>
    </dgm:pt>
    <dgm:pt modelId="{8E38B695-7C1C-4593-AF09-F8406292298C}" type="pres">
      <dgm:prSet presAssocID="{A270B38C-D488-47AE-9DCC-DB9FC8D900AB}" presName="thickLine" presStyleLbl="alignNode1" presStyleIdx="2" presStyleCnt="4"/>
      <dgm:spPr/>
    </dgm:pt>
    <dgm:pt modelId="{E2298A6B-7EBA-435D-B11A-9D81EEFFDF92}" type="pres">
      <dgm:prSet presAssocID="{A270B38C-D488-47AE-9DCC-DB9FC8D900AB}" presName="horz1" presStyleCnt="0"/>
      <dgm:spPr/>
    </dgm:pt>
    <dgm:pt modelId="{6B096B59-9D30-47B2-AA25-ED1B7659FF62}" type="pres">
      <dgm:prSet presAssocID="{A270B38C-D488-47AE-9DCC-DB9FC8D900AB}" presName="tx1" presStyleLbl="revTx" presStyleIdx="2" presStyleCnt="4"/>
      <dgm:spPr/>
    </dgm:pt>
    <dgm:pt modelId="{7D4A81DF-AF4B-4BC0-9C0C-8A672AEB55B8}" type="pres">
      <dgm:prSet presAssocID="{A270B38C-D488-47AE-9DCC-DB9FC8D900AB}" presName="vert1" presStyleCnt="0"/>
      <dgm:spPr/>
    </dgm:pt>
    <dgm:pt modelId="{73CC8639-4F4A-4B5B-952C-2D8DC2D19730}" type="pres">
      <dgm:prSet presAssocID="{D185A94E-C2B5-4BA6-9FEF-46810D0DC918}" presName="thickLine" presStyleLbl="alignNode1" presStyleIdx="3" presStyleCnt="4"/>
      <dgm:spPr/>
    </dgm:pt>
    <dgm:pt modelId="{83ACB565-85C8-44A7-8996-755DC51049C6}" type="pres">
      <dgm:prSet presAssocID="{D185A94E-C2B5-4BA6-9FEF-46810D0DC918}" presName="horz1" presStyleCnt="0"/>
      <dgm:spPr/>
    </dgm:pt>
    <dgm:pt modelId="{34E17BF1-D054-40B4-ADDE-0B2790FFABC1}" type="pres">
      <dgm:prSet presAssocID="{D185A94E-C2B5-4BA6-9FEF-46810D0DC918}" presName="tx1" presStyleLbl="revTx" presStyleIdx="3" presStyleCnt="4"/>
      <dgm:spPr/>
    </dgm:pt>
    <dgm:pt modelId="{889749B0-973F-4A53-8A89-B0E032801823}" type="pres">
      <dgm:prSet presAssocID="{D185A94E-C2B5-4BA6-9FEF-46810D0DC918}" presName="vert1" presStyleCnt="0"/>
      <dgm:spPr/>
    </dgm:pt>
  </dgm:ptLst>
  <dgm:cxnLst>
    <dgm:cxn modelId="{75A22B03-CF37-4291-9B75-FA37DA629B6D}" srcId="{6DE33E68-5793-4F4F-AF97-97188B9E2957}" destId="{D185A94E-C2B5-4BA6-9FEF-46810D0DC918}" srcOrd="3" destOrd="0" parTransId="{1711A68B-49D9-45D6-A2FE-3A6107F1F8A2}" sibTransId="{C580C49C-334B-4A8E-9E62-C9598BED5673}"/>
    <dgm:cxn modelId="{9D881E07-7B44-401B-B40C-22077CA0D3C8}" type="presOf" srcId="{65D3A84D-12E7-4191-BB66-E7BEDB8F2A3E}" destId="{4DEA3FD1-6ADA-4B15-966B-009AC8626A26}" srcOrd="0" destOrd="0" presId="urn:microsoft.com/office/officeart/2008/layout/LinedList"/>
    <dgm:cxn modelId="{BF5F231E-F1FF-4AD4-BBD9-9226E8ECB212}" type="presOf" srcId="{B0DD05B9-E4FC-4D1C-AF37-66C01DCE04A9}" destId="{50214D34-5F28-4FFF-97E2-D41B51200421}" srcOrd="0" destOrd="0" presId="urn:microsoft.com/office/officeart/2008/layout/LinedList"/>
    <dgm:cxn modelId="{94E29625-6922-4CDB-AD61-DC7DC5640514}" srcId="{6DE33E68-5793-4F4F-AF97-97188B9E2957}" destId="{B0DD05B9-E4FC-4D1C-AF37-66C01DCE04A9}" srcOrd="1" destOrd="0" parTransId="{A157A501-8E80-4614-8BC5-37541A2DB4F0}" sibTransId="{62A2B8E3-42C7-4538-B3EE-3DB635436833}"/>
    <dgm:cxn modelId="{D04E5544-444E-402E-80CA-551C93EE19C2}" type="presOf" srcId="{6DE33E68-5793-4F4F-AF97-97188B9E2957}" destId="{EED8B850-BE77-4CE1-ADD8-584CD91C2C36}" srcOrd="0" destOrd="0" presId="urn:microsoft.com/office/officeart/2008/layout/LinedList"/>
    <dgm:cxn modelId="{CC2E416D-8ECC-4C83-AE44-5625A8D913B7}" srcId="{6DE33E68-5793-4F4F-AF97-97188B9E2957}" destId="{A270B38C-D488-47AE-9DCC-DB9FC8D900AB}" srcOrd="2" destOrd="0" parTransId="{DA9F5D10-CB80-4704-8C41-EADC120DEB28}" sibTransId="{781870D8-B3E8-4AA7-BC62-166426B57725}"/>
    <dgm:cxn modelId="{5EB9CF8B-EBFB-4FA3-BCC0-8D9182141B55}" type="presOf" srcId="{A270B38C-D488-47AE-9DCC-DB9FC8D900AB}" destId="{6B096B59-9D30-47B2-AA25-ED1B7659FF62}" srcOrd="0" destOrd="0" presId="urn:microsoft.com/office/officeart/2008/layout/LinedList"/>
    <dgm:cxn modelId="{A421D7F0-1904-4F9A-8C45-D438F1C5B563}" type="presOf" srcId="{D185A94E-C2B5-4BA6-9FEF-46810D0DC918}" destId="{34E17BF1-D054-40B4-ADDE-0B2790FFABC1}" srcOrd="0" destOrd="0" presId="urn:microsoft.com/office/officeart/2008/layout/LinedList"/>
    <dgm:cxn modelId="{B17CF7FF-40B3-4BC0-B25C-8A806E346B19}" srcId="{6DE33E68-5793-4F4F-AF97-97188B9E2957}" destId="{65D3A84D-12E7-4191-BB66-E7BEDB8F2A3E}" srcOrd="0" destOrd="0" parTransId="{D8260EE8-E22E-41B7-970B-62ECEF4E98F7}" sibTransId="{7B141EFB-B8E5-4FC8-AB50-6834E0311290}"/>
    <dgm:cxn modelId="{C71804BA-F0F8-4044-B794-ACDCB90894E4}" type="presParOf" srcId="{EED8B850-BE77-4CE1-ADD8-584CD91C2C36}" destId="{93201F53-6531-4724-A362-FC28109B6F00}" srcOrd="0" destOrd="0" presId="urn:microsoft.com/office/officeart/2008/layout/LinedList"/>
    <dgm:cxn modelId="{FB018F54-2006-4E67-9C75-0A943BC25E5B}" type="presParOf" srcId="{EED8B850-BE77-4CE1-ADD8-584CD91C2C36}" destId="{83AAAF27-C287-4046-8A79-B7772F80D735}" srcOrd="1" destOrd="0" presId="urn:microsoft.com/office/officeart/2008/layout/LinedList"/>
    <dgm:cxn modelId="{BC848FC5-145F-456B-B470-F28DD015680A}" type="presParOf" srcId="{83AAAF27-C287-4046-8A79-B7772F80D735}" destId="{4DEA3FD1-6ADA-4B15-966B-009AC8626A26}" srcOrd="0" destOrd="0" presId="urn:microsoft.com/office/officeart/2008/layout/LinedList"/>
    <dgm:cxn modelId="{0C597F81-DB5E-4F37-BB3F-03AE34BEC137}" type="presParOf" srcId="{83AAAF27-C287-4046-8A79-B7772F80D735}" destId="{DD2F4E7A-9422-461F-BB24-5D375604671A}" srcOrd="1" destOrd="0" presId="urn:microsoft.com/office/officeart/2008/layout/LinedList"/>
    <dgm:cxn modelId="{C19C293D-496F-4439-B8E9-679ACC749C01}" type="presParOf" srcId="{EED8B850-BE77-4CE1-ADD8-584CD91C2C36}" destId="{27AFC969-76E4-4BE0-BEC9-193BCE4F7D72}" srcOrd="2" destOrd="0" presId="urn:microsoft.com/office/officeart/2008/layout/LinedList"/>
    <dgm:cxn modelId="{9EA404FA-62BC-4637-BA55-A8D7B0FCD265}" type="presParOf" srcId="{EED8B850-BE77-4CE1-ADD8-584CD91C2C36}" destId="{EEB203F6-D213-4A42-80D1-B3EF0ED9F584}" srcOrd="3" destOrd="0" presId="urn:microsoft.com/office/officeart/2008/layout/LinedList"/>
    <dgm:cxn modelId="{EF5920E3-2BBA-44C1-A121-315AC2596A38}" type="presParOf" srcId="{EEB203F6-D213-4A42-80D1-B3EF0ED9F584}" destId="{50214D34-5F28-4FFF-97E2-D41B51200421}" srcOrd="0" destOrd="0" presId="urn:microsoft.com/office/officeart/2008/layout/LinedList"/>
    <dgm:cxn modelId="{35BBC024-7520-4CEA-93F9-2200FA4A96E3}" type="presParOf" srcId="{EEB203F6-D213-4A42-80D1-B3EF0ED9F584}" destId="{21E9C556-A7FC-4858-BFA9-E5B79ABC73F6}" srcOrd="1" destOrd="0" presId="urn:microsoft.com/office/officeart/2008/layout/LinedList"/>
    <dgm:cxn modelId="{D936FCF1-CC08-4DEC-BB4E-F0C5CBAA5BC4}" type="presParOf" srcId="{EED8B850-BE77-4CE1-ADD8-584CD91C2C36}" destId="{8E38B695-7C1C-4593-AF09-F8406292298C}" srcOrd="4" destOrd="0" presId="urn:microsoft.com/office/officeart/2008/layout/LinedList"/>
    <dgm:cxn modelId="{C8FCCD5F-B926-41EB-B529-5C82A761653F}" type="presParOf" srcId="{EED8B850-BE77-4CE1-ADD8-584CD91C2C36}" destId="{E2298A6B-7EBA-435D-B11A-9D81EEFFDF92}" srcOrd="5" destOrd="0" presId="urn:microsoft.com/office/officeart/2008/layout/LinedList"/>
    <dgm:cxn modelId="{499212FD-C602-42F3-8ACC-9BFFB9490820}" type="presParOf" srcId="{E2298A6B-7EBA-435D-B11A-9D81EEFFDF92}" destId="{6B096B59-9D30-47B2-AA25-ED1B7659FF62}" srcOrd="0" destOrd="0" presId="urn:microsoft.com/office/officeart/2008/layout/LinedList"/>
    <dgm:cxn modelId="{FEBAB586-FC64-4F6D-B026-2135B1805988}" type="presParOf" srcId="{E2298A6B-7EBA-435D-B11A-9D81EEFFDF92}" destId="{7D4A81DF-AF4B-4BC0-9C0C-8A672AEB55B8}" srcOrd="1" destOrd="0" presId="urn:microsoft.com/office/officeart/2008/layout/LinedList"/>
    <dgm:cxn modelId="{7C1BFF53-1F72-4650-AA97-6C607DDB4E7E}" type="presParOf" srcId="{EED8B850-BE77-4CE1-ADD8-584CD91C2C36}" destId="{73CC8639-4F4A-4B5B-952C-2D8DC2D19730}" srcOrd="6" destOrd="0" presId="urn:microsoft.com/office/officeart/2008/layout/LinedList"/>
    <dgm:cxn modelId="{AC03B8FA-A51A-44F1-A90F-CF0ED130BE70}" type="presParOf" srcId="{EED8B850-BE77-4CE1-ADD8-584CD91C2C36}" destId="{83ACB565-85C8-44A7-8996-755DC51049C6}" srcOrd="7" destOrd="0" presId="urn:microsoft.com/office/officeart/2008/layout/LinedList"/>
    <dgm:cxn modelId="{08E6BD3F-8829-4618-8779-7AF3C775D4D8}" type="presParOf" srcId="{83ACB565-85C8-44A7-8996-755DC51049C6}" destId="{34E17BF1-D054-40B4-ADDE-0B2790FFABC1}" srcOrd="0" destOrd="0" presId="urn:microsoft.com/office/officeart/2008/layout/LinedList"/>
    <dgm:cxn modelId="{8C0E0472-AF36-4F7A-A0DC-81FF635003EB}" type="presParOf" srcId="{83ACB565-85C8-44A7-8996-755DC51049C6}" destId="{889749B0-973F-4A53-8A89-B0E0328018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E33E68-5793-4F4F-AF97-97188B9E295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D3A84D-12E7-4191-BB66-E7BEDB8F2A3E}">
      <dgm:prSet/>
      <dgm:spPr/>
      <dgm:t>
        <a:bodyPr/>
        <a:lstStyle/>
        <a:p>
          <a:r>
            <a:rPr lang="en-US" b="0" dirty="0">
              <a:effectLst/>
            </a:rPr>
            <a:t>The United States has set a goal to achieve net-zero greenhouse gas emissions by 2050.</a:t>
          </a:r>
          <a:endParaRPr lang="en-US" b="0" dirty="0"/>
        </a:p>
      </dgm:t>
    </dgm:pt>
    <dgm:pt modelId="{D8260EE8-E22E-41B7-970B-62ECEF4E98F7}" type="parTrans" cxnId="{B17CF7FF-40B3-4BC0-B25C-8A806E346B19}">
      <dgm:prSet/>
      <dgm:spPr/>
      <dgm:t>
        <a:bodyPr/>
        <a:lstStyle/>
        <a:p>
          <a:endParaRPr lang="en-US"/>
        </a:p>
      </dgm:t>
    </dgm:pt>
    <dgm:pt modelId="{7B141EFB-B8E5-4FC8-AB50-6834E0311290}" type="sibTrans" cxnId="{B17CF7FF-40B3-4BC0-B25C-8A806E346B19}">
      <dgm:prSet/>
      <dgm:spPr/>
      <dgm:t>
        <a:bodyPr/>
        <a:lstStyle/>
        <a:p>
          <a:endParaRPr lang="en-US"/>
        </a:p>
      </dgm:t>
    </dgm:pt>
    <dgm:pt modelId="{B0DD05B9-E4FC-4D1C-AF37-66C01DCE04A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transportation sector is responsible for approximately 28% of greenhouse gas emissions. Texas is the leading state in emissions from transportation.</a:t>
          </a:r>
        </a:p>
      </dgm:t>
    </dgm:pt>
    <dgm:pt modelId="{A157A501-8E80-4614-8BC5-37541A2DB4F0}" type="parTrans" cxnId="{94E29625-6922-4CDB-AD61-DC7DC5640514}">
      <dgm:prSet/>
      <dgm:spPr/>
      <dgm:t>
        <a:bodyPr/>
        <a:lstStyle/>
        <a:p>
          <a:endParaRPr lang="en-US"/>
        </a:p>
      </dgm:t>
    </dgm:pt>
    <dgm:pt modelId="{62A2B8E3-42C7-4538-B3EE-3DB635436833}" type="sibTrans" cxnId="{94E29625-6922-4CDB-AD61-DC7DC5640514}">
      <dgm:prSet/>
      <dgm:spPr/>
      <dgm:t>
        <a:bodyPr/>
        <a:lstStyle/>
        <a:p>
          <a:endParaRPr lang="en-US"/>
        </a:p>
      </dgm:t>
    </dgm:pt>
    <dgm:pt modelId="{07625796-E3A2-4B4C-9428-B7746E0E2FDD}">
      <dgm:prSet/>
      <dgm:spPr/>
      <dgm:t>
        <a:bodyPr/>
        <a:lstStyle/>
        <a:p>
          <a:r>
            <a:rPr lang="en-US" dirty="0"/>
            <a:t>Achieving net-zero emissions by 2050 will require a significant effort from all sectors of the economy.</a:t>
          </a:r>
        </a:p>
      </dgm:t>
    </dgm:pt>
    <dgm:pt modelId="{1A5ECDCD-C3D3-4A60-B53D-D756EAAC5275}" type="parTrans" cxnId="{1F0AC6B2-D874-4FF1-BE74-52D1BFADE95B}">
      <dgm:prSet/>
      <dgm:spPr/>
      <dgm:t>
        <a:bodyPr/>
        <a:lstStyle/>
        <a:p>
          <a:endParaRPr lang="en-US"/>
        </a:p>
      </dgm:t>
    </dgm:pt>
    <dgm:pt modelId="{B06A525A-DF40-4A09-9566-20A66C0F5DE3}" type="sibTrans" cxnId="{1F0AC6B2-D874-4FF1-BE74-52D1BFADE95B}">
      <dgm:prSet/>
      <dgm:spPr/>
      <dgm:t>
        <a:bodyPr/>
        <a:lstStyle/>
        <a:p>
          <a:endParaRPr lang="en-US"/>
        </a:p>
      </dgm:t>
    </dgm:pt>
    <dgm:pt modelId="{B39DE885-1DDA-47C2-90B3-1F79B7163D0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80% of that emission comes from LDVs, MDVs, and HDVs.</a:t>
          </a:r>
        </a:p>
      </dgm:t>
    </dgm:pt>
    <dgm:pt modelId="{1F73A26B-6656-4AD6-92CB-B4959105A850}" type="parTrans" cxnId="{7208AF41-8638-41DB-A9EB-A58BBD28516B}">
      <dgm:prSet/>
      <dgm:spPr/>
      <dgm:t>
        <a:bodyPr/>
        <a:lstStyle/>
        <a:p>
          <a:endParaRPr lang="en-US"/>
        </a:p>
      </dgm:t>
    </dgm:pt>
    <dgm:pt modelId="{4496542A-F2DD-4ADA-B176-2A8F26639BB5}" type="sibTrans" cxnId="{7208AF41-8638-41DB-A9EB-A58BBD28516B}">
      <dgm:prSet/>
      <dgm:spPr/>
      <dgm:t>
        <a:bodyPr/>
        <a:lstStyle/>
        <a:p>
          <a:endParaRPr lang="en-US"/>
        </a:p>
      </dgm:t>
    </dgm:pt>
    <dgm:pt modelId="{7002017C-E3AC-410E-BD8F-4689749163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Electric vehicle sales in the United States could reach 50 percent of total passenger car sales by 2030.</a:t>
          </a:r>
          <a:endParaRPr lang="en-US" b="1" dirty="0"/>
        </a:p>
      </dgm:t>
    </dgm:pt>
    <dgm:pt modelId="{7FCBE6BE-10F0-49BE-A89E-84BA404C1365}" type="parTrans" cxnId="{06BB9265-AA1C-42E6-A92D-50AF6B1B6406}">
      <dgm:prSet/>
      <dgm:spPr/>
      <dgm:t>
        <a:bodyPr/>
        <a:lstStyle/>
        <a:p>
          <a:endParaRPr lang="en-US"/>
        </a:p>
      </dgm:t>
    </dgm:pt>
    <dgm:pt modelId="{4C096E21-1B45-4AF0-B4EC-791825DA1AA3}" type="sibTrans" cxnId="{06BB9265-AA1C-42E6-A92D-50AF6B1B6406}">
      <dgm:prSet/>
      <dgm:spPr/>
      <dgm:t>
        <a:bodyPr/>
        <a:lstStyle/>
        <a:p>
          <a:endParaRPr lang="en-US"/>
        </a:p>
      </dgm:t>
    </dgm:pt>
    <dgm:pt modelId="{BD38D472-8452-4BCC-96BB-FC56EDE69F9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/>
            <a:t>The sales of MDVs and HDVs are expected to increase by more than 50% per year through 2025.</a:t>
          </a:r>
        </a:p>
      </dgm:t>
    </dgm:pt>
    <dgm:pt modelId="{435A996E-3F04-45F3-B0FC-D3B711E361E6}" type="parTrans" cxnId="{CAA3B6E4-9950-4F9E-96BF-0C1611291271}">
      <dgm:prSet/>
      <dgm:spPr/>
      <dgm:t>
        <a:bodyPr/>
        <a:lstStyle/>
        <a:p>
          <a:endParaRPr lang="en-US"/>
        </a:p>
      </dgm:t>
    </dgm:pt>
    <dgm:pt modelId="{E20E3A35-FF94-4340-B388-6986192B5104}" type="sibTrans" cxnId="{CAA3B6E4-9950-4F9E-96BF-0C1611291271}">
      <dgm:prSet/>
      <dgm:spPr/>
      <dgm:t>
        <a:bodyPr/>
        <a:lstStyle/>
        <a:p>
          <a:endParaRPr lang="en-US"/>
        </a:p>
      </dgm:t>
    </dgm:pt>
    <dgm:pt modelId="{E5FCE748-4FE4-449D-98EE-DEA6869ABA2B}" type="pres">
      <dgm:prSet presAssocID="{6DE33E68-5793-4F4F-AF97-97188B9E2957}" presName="vert0" presStyleCnt="0">
        <dgm:presLayoutVars>
          <dgm:dir/>
          <dgm:animOne val="branch"/>
          <dgm:animLvl val="lvl"/>
        </dgm:presLayoutVars>
      </dgm:prSet>
      <dgm:spPr/>
    </dgm:pt>
    <dgm:pt modelId="{BC0D3243-05BC-4647-AFF2-B3EBFBA9E7D0}" type="pres">
      <dgm:prSet presAssocID="{65D3A84D-12E7-4191-BB66-E7BEDB8F2A3E}" presName="thickLine" presStyleLbl="alignNode1" presStyleIdx="0" presStyleCnt="6"/>
      <dgm:spPr/>
    </dgm:pt>
    <dgm:pt modelId="{DB2E1D10-B218-4279-A0D0-A85B66BE0FEC}" type="pres">
      <dgm:prSet presAssocID="{65D3A84D-12E7-4191-BB66-E7BEDB8F2A3E}" presName="horz1" presStyleCnt="0"/>
      <dgm:spPr/>
    </dgm:pt>
    <dgm:pt modelId="{58896C3F-A974-4A60-B144-5AED89A156A0}" type="pres">
      <dgm:prSet presAssocID="{65D3A84D-12E7-4191-BB66-E7BEDB8F2A3E}" presName="tx1" presStyleLbl="revTx" presStyleIdx="0" presStyleCnt="6"/>
      <dgm:spPr/>
    </dgm:pt>
    <dgm:pt modelId="{96FF935A-4071-46A3-8308-D30433651487}" type="pres">
      <dgm:prSet presAssocID="{65D3A84D-12E7-4191-BB66-E7BEDB8F2A3E}" presName="vert1" presStyleCnt="0"/>
      <dgm:spPr/>
    </dgm:pt>
    <dgm:pt modelId="{C14DDA23-D557-4E7A-8084-E51C6C92CC3D}" type="pres">
      <dgm:prSet presAssocID="{07625796-E3A2-4B4C-9428-B7746E0E2FDD}" presName="thickLine" presStyleLbl="alignNode1" presStyleIdx="1" presStyleCnt="6"/>
      <dgm:spPr/>
    </dgm:pt>
    <dgm:pt modelId="{82C06571-3CDF-4AE9-9EF2-964FA0377582}" type="pres">
      <dgm:prSet presAssocID="{07625796-E3A2-4B4C-9428-B7746E0E2FDD}" presName="horz1" presStyleCnt="0"/>
      <dgm:spPr/>
    </dgm:pt>
    <dgm:pt modelId="{387845D9-6EAD-4F9F-AD3C-168EFA8D4450}" type="pres">
      <dgm:prSet presAssocID="{07625796-E3A2-4B4C-9428-B7746E0E2FDD}" presName="tx1" presStyleLbl="revTx" presStyleIdx="1" presStyleCnt="6"/>
      <dgm:spPr/>
    </dgm:pt>
    <dgm:pt modelId="{A98A3115-7F9E-4868-ABB4-07CD0DEB739E}" type="pres">
      <dgm:prSet presAssocID="{07625796-E3A2-4B4C-9428-B7746E0E2FDD}" presName="vert1" presStyleCnt="0"/>
      <dgm:spPr/>
    </dgm:pt>
    <dgm:pt modelId="{D201080C-91EB-48D7-A2CB-C1505B0FB9B9}" type="pres">
      <dgm:prSet presAssocID="{B0DD05B9-E4FC-4D1C-AF37-66C01DCE04A9}" presName="thickLine" presStyleLbl="alignNode1" presStyleIdx="2" presStyleCnt="6"/>
      <dgm:spPr/>
    </dgm:pt>
    <dgm:pt modelId="{F99A10FE-3E37-47F6-B809-3372C3080434}" type="pres">
      <dgm:prSet presAssocID="{B0DD05B9-E4FC-4D1C-AF37-66C01DCE04A9}" presName="horz1" presStyleCnt="0"/>
      <dgm:spPr/>
    </dgm:pt>
    <dgm:pt modelId="{4E794D26-B8BD-4CDE-8B91-53D08804D33A}" type="pres">
      <dgm:prSet presAssocID="{B0DD05B9-E4FC-4D1C-AF37-66C01DCE04A9}" presName="tx1" presStyleLbl="revTx" presStyleIdx="2" presStyleCnt="6"/>
      <dgm:spPr/>
    </dgm:pt>
    <dgm:pt modelId="{C1ED96C7-1225-49EF-88F8-93477293473F}" type="pres">
      <dgm:prSet presAssocID="{B0DD05B9-E4FC-4D1C-AF37-66C01DCE04A9}" presName="vert1" presStyleCnt="0"/>
      <dgm:spPr/>
    </dgm:pt>
    <dgm:pt modelId="{501A8A14-4190-4D6E-BBB3-F31A8DA82AFE}" type="pres">
      <dgm:prSet presAssocID="{B39DE885-1DDA-47C2-90B3-1F79B7163D00}" presName="thickLine" presStyleLbl="alignNode1" presStyleIdx="3" presStyleCnt="6"/>
      <dgm:spPr/>
    </dgm:pt>
    <dgm:pt modelId="{88BB778C-DCB8-4117-9375-2079B67DE045}" type="pres">
      <dgm:prSet presAssocID="{B39DE885-1DDA-47C2-90B3-1F79B7163D00}" presName="horz1" presStyleCnt="0"/>
      <dgm:spPr/>
    </dgm:pt>
    <dgm:pt modelId="{9299E1C4-002F-40CE-852D-752A0E9FEE97}" type="pres">
      <dgm:prSet presAssocID="{B39DE885-1DDA-47C2-90B3-1F79B7163D00}" presName="tx1" presStyleLbl="revTx" presStyleIdx="3" presStyleCnt="6"/>
      <dgm:spPr/>
    </dgm:pt>
    <dgm:pt modelId="{96F5F8B9-7103-47AE-81C3-7AD8D06A6868}" type="pres">
      <dgm:prSet presAssocID="{B39DE885-1DDA-47C2-90B3-1F79B7163D00}" presName="vert1" presStyleCnt="0"/>
      <dgm:spPr/>
    </dgm:pt>
    <dgm:pt modelId="{1C448100-38C4-4F4D-B300-21350FE8CC4F}" type="pres">
      <dgm:prSet presAssocID="{7002017C-E3AC-410E-BD8F-468974916374}" presName="thickLine" presStyleLbl="alignNode1" presStyleIdx="4" presStyleCnt="6"/>
      <dgm:spPr/>
    </dgm:pt>
    <dgm:pt modelId="{378C8EB4-77EF-4463-B80F-0B972552CF1A}" type="pres">
      <dgm:prSet presAssocID="{7002017C-E3AC-410E-BD8F-468974916374}" presName="horz1" presStyleCnt="0"/>
      <dgm:spPr/>
    </dgm:pt>
    <dgm:pt modelId="{CA01AE29-F2DB-4EC6-A19C-56B390C80AB5}" type="pres">
      <dgm:prSet presAssocID="{7002017C-E3AC-410E-BD8F-468974916374}" presName="tx1" presStyleLbl="revTx" presStyleIdx="4" presStyleCnt="6"/>
      <dgm:spPr/>
    </dgm:pt>
    <dgm:pt modelId="{127F2873-48DF-485F-945E-81A3BDD78233}" type="pres">
      <dgm:prSet presAssocID="{7002017C-E3AC-410E-BD8F-468974916374}" presName="vert1" presStyleCnt="0"/>
      <dgm:spPr/>
    </dgm:pt>
    <dgm:pt modelId="{58E7E318-554E-4083-9158-4AE3BC4AD014}" type="pres">
      <dgm:prSet presAssocID="{BD38D472-8452-4BCC-96BB-FC56EDE69F95}" presName="thickLine" presStyleLbl="alignNode1" presStyleIdx="5" presStyleCnt="6"/>
      <dgm:spPr/>
    </dgm:pt>
    <dgm:pt modelId="{6F6EB279-031E-440B-BF0E-FCBA91E9DCFA}" type="pres">
      <dgm:prSet presAssocID="{BD38D472-8452-4BCC-96BB-FC56EDE69F95}" presName="horz1" presStyleCnt="0"/>
      <dgm:spPr/>
    </dgm:pt>
    <dgm:pt modelId="{81C3A957-17FC-47DB-962B-F7F9D838DEBD}" type="pres">
      <dgm:prSet presAssocID="{BD38D472-8452-4BCC-96BB-FC56EDE69F95}" presName="tx1" presStyleLbl="revTx" presStyleIdx="5" presStyleCnt="6"/>
      <dgm:spPr/>
    </dgm:pt>
    <dgm:pt modelId="{4920DBD9-75DE-4476-A85B-80A6A7F821A6}" type="pres">
      <dgm:prSet presAssocID="{BD38D472-8452-4BCC-96BB-FC56EDE69F95}" presName="vert1" presStyleCnt="0"/>
      <dgm:spPr/>
    </dgm:pt>
  </dgm:ptLst>
  <dgm:cxnLst>
    <dgm:cxn modelId="{2A454E0B-B498-4952-9829-FBEDA0ADE331}" type="presOf" srcId="{BD38D472-8452-4BCC-96BB-FC56EDE69F95}" destId="{81C3A957-17FC-47DB-962B-F7F9D838DEBD}" srcOrd="0" destOrd="0" presId="urn:microsoft.com/office/officeart/2008/layout/LinedList"/>
    <dgm:cxn modelId="{94E29625-6922-4CDB-AD61-DC7DC5640514}" srcId="{6DE33E68-5793-4F4F-AF97-97188B9E2957}" destId="{B0DD05B9-E4FC-4D1C-AF37-66C01DCE04A9}" srcOrd="2" destOrd="0" parTransId="{A157A501-8E80-4614-8BC5-37541A2DB4F0}" sibTransId="{62A2B8E3-42C7-4538-B3EE-3DB635436833}"/>
    <dgm:cxn modelId="{7208AF41-8638-41DB-A9EB-A58BBD28516B}" srcId="{6DE33E68-5793-4F4F-AF97-97188B9E2957}" destId="{B39DE885-1DDA-47C2-90B3-1F79B7163D00}" srcOrd="3" destOrd="0" parTransId="{1F73A26B-6656-4AD6-92CB-B4959105A850}" sibTransId="{4496542A-F2DD-4ADA-B176-2A8F26639BB5}"/>
    <dgm:cxn modelId="{06BB9265-AA1C-42E6-A92D-50AF6B1B6406}" srcId="{6DE33E68-5793-4F4F-AF97-97188B9E2957}" destId="{7002017C-E3AC-410E-BD8F-468974916374}" srcOrd="4" destOrd="0" parTransId="{7FCBE6BE-10F0-49BE-A89E-84BA404C1365}" sibTransId="{4C096E21-1B45-4AF0-B4EC-791825DA1AA3}"/>
    <dgm:cxn modelId="{3B52E78C-4AE3-49E7-B235-88DF6CC680A6}" type="presOf" srcId="{7002017C-E3AC-410E-BD8F-468974916374}" destId="{CA01AE29-F2DB-4EC6-A19C-56B390C80AB5}" srcOrd="0" destOrd="0" presId="urn:microsoft.com/office/officeart/2008/layout/LinedList"/>
    <dgm:cxn modelId="{2E626A98-EF1E-4A29-AB3A-098639BBF241}" type="presOf" srcId="{65D3A84D-12E7-4191-BB66-E7BEDB8F2A3E}" destId="{58896C3F-A974-4A60-B144-5AED89A156A0}" srcOrd="0" destOrd="0" presId="urn:microsoft.com/office/officeart/2008/layout/LinedList"/>
    <dgm:cxn modelId="{088CC9AA-742C-4A43-9ADF-0CC5F2EDA9B2}" type="presOf" srcId="{6DE33E68-5793-4F4F-AF97-97188B9E2957}" destId="{E5FCE748-4FE4-449D-98EE-DEA6869ABA2B}" srcOrd="0" destOrd="0" presId="urn:microsoft.com/office/officeart/2008/layout/LinedList"/>
    <dgm:cxn modelId="{7DCBE6AA-1B2E-4C44-AF5B-B6619079E60F}" type="presOf" srcId="{B0DD05B9-E4FC-4D1C-AF37-66C01DCE04A9}" destId="{4E794D26-B8BD-4CDE-8B91-53D08804D33A}" srcOrd="0" destOrd="0" presId="urn:microsoft.com/office/officeart/2008/layout/LinedList"/>
    <dgm:cxn modelId="{1F0AC6B2-D874-4FF1-BE74-52D1BFADE95B}" srcId="{6DE33E68-5793-4F4F-AF97-97188B9E2957}" destId="{07625796-E3A2-4B4C-9428-B7746E0E2FDD}" srcOrd="1" destOrd="0" parTransId="{1A5ECDCD-C3D3-4A60-B53D-D756EAAC5275}" sibTransId="{B06A525A-DF40-4A09-9566-20A66C0F5DE3}"/>
    <dgm:cxn modelId="{CB6354E0-EE40-4579-A775-269E30C41BDD}" type="presOf" srcId="{B39DE885-1DDA-47C2-90B3-1F79B7163D00}" destId="{9299E1C4-002F-40CE-852D-752A0E9FEE97}" srcOrd="0" destOrd="0" presId="urn:microsoft.com/office/officeart/2008/layout/LinedList"/>
    <dgm:cxn modelId="{CAA3B6E4-9950-4F9E-96BF-0C1611291271}" srcId="{6DE33E68-5793-4F4F-AF97-97188B9E2957}" destId="{BD38D472-8452-4BCC-96BB-FC56EDE69F95}" srcOrd="5" destOrd="0" parTransId="{435A996E-3F04-45F3-B0FC-D3B711E361E6}" sibTransId="{E20E3A35-FF94-4340-B388-6986192B5104}"/>
    <dgm:cxn modelId="{033578F5-1877-4F08-8945-C3B5CDCBDF26}" type="presOf" srcId="{07625796-E3A2-4B4C-9428-B7746E0E2FDD}" destId="{387845D9-6EAD-4F9F-AD3C-168EFA8D4450}" srcOrd="0" destOrd="0" presId="urn:microsoft.com/office/officeart/2008/layout/LinedList"/>
    <dgm:cxn modelId="{B17CF7FF-40B3-4BC0-B25C-8A806E346B19}" srcId="{6DE33E68-5793-4F4F-AF97-97188B9E2957}" destId="{65D3A84D-12E7-4191-BB66-E7BEDB8F2A3E}" srcOrd="0" destOrd="0" parTransId="{D8260EE8-E22E-41B7-970B-62ECEF4E98F7}" sibTransId="{7B141EFB-B8E5-4FC8-AB50-6834E0311290}"/>
    <dgm:cxn modelId="{7E308DAC-D936-44A0-B5CD-12122C8F455D}" type="presParOf" srcId="{E5FCE748-4FE4-449D-98EE-DEA6869ABA2B}" destId="{BC0D3243-05BC-4647-AFF2-B3EBFBA9E7D0}" srcOrd="0" destOrd="0" presId="urn:microsoft.com/office/officeart/2008/layout/LinedList"/>
    <dgm:cxn modelId="{3669CCE1-1DFB-46FB-A0BF-C94A7DAC36B8}" type="presParOf" srcId="{E5FCE748-4FE4-449D-98EE-DEA6869ABA2B}" destId="{DB2E1D10-B218-4279-A0D0-A85B66BE0FEC}" srcOrd="1" destOrd="0" presId="urn:microsoft.com/office/officeart/2008/layout/LinedList"/>
    <dgm:cxn modelId="{4A831D42-3D41-438A-B055-05D7F7F0A906}" type="presParOf" srcId="{DB2E1D10-B218-4279-A0D0-A85B66BE0FEC}" destId="{58896C3F-A974-4A60-B144-5AED89A156A0}" srcOrd="0" destOrd="0" presId="urn:microsoft.com/office/officeart/2008/layout/LinedList"/>
    <dgm:cxn modelId="{28FEA1E9-58CD-4577-8D09-57299E89338B}" type="presParOf" srcId="{DB2E1D10-B218-4279-A0D0-A85B66BE0FEC}" destId="{96FF935A-4071-46A3-8308-D30433651487}" srcOrd="1" destOrd="0" presId="urn:microsoft.com/office/officeart/2008/layout/LinedList"/>
    <dgm:cxn modelId="{8DFEFDA9-FA37-4065-9365-DFC67F38D72F}" type="presParOf" srcId="{E5FCE748-4FE4-449D-98EE-DEA6869ABA2B}" destId="{C14DDA23-D557-4E7A-8084-E51C6C92CC3D}" srcOrd="2" destOrd="0" presId="urn:microsoft.com/office/officeart/2008/layout/LinedList"/>
    <dgm:cxn modelId="{69C061DD-356B-452C-834A-099949807733}" type="presParOf" srcId="{E5FCE748-4FE4-449D-98EE-DEA6869ABA2B}" destId="{82C06571-3CDF-4AE9-9EF2-964FA0377582}" srcOrd="3" destOrd="0" presId="urn:microsoft.com/office/officeart/2008/layout/LinedList"/>
    <dgm:cxn modelId="{A703FF22-57D9-4914-8CDE-C10DA14A87B7}" type="presParOf" srcId="{82C06571-3CDF-4AE9-9EF2-964FA0377582}" destId="{387845D9-6EAD-4F9F-AD3C-168EFA8D4450}" srcOrd="0" destOrd="0" presId="urn:microsoft.com/office/officeart/2008/layout/LinedList"/>
    <dgm:cxn modelId="{6F9C95C4-22E6-4CC4-92A6-6CCA72A0155F}" type="presParOf" srcId="{82C06571-3CDF-4AE9-9EF2-964FA0377582}" destId="{A98A3115-7F9E-4868-ABB4-07CD0DEB739E}" srcOrd="1" destOrd="0" presId="urn:microsoft.com/office/officeart/2008/layout/LinedList"/>
    <dgm:cxn modelId="{42A0E932-E9E2-40F6-A40B-D983768A0935}" type="presParOf" srcId="{E5FCE748-4FE4-449D-98EE-DEA6869ABA2B}" destId="{D201080C-91EB-48D7-A2CB-C1505B0FB9B9}" srcOrd="4" destOrd="0" presId="urn:microsoft.com/office/officeart/2008/layout/LinedList"/>
    <dgm:cxn modelId="{F8F7606C-E2DD-4691-B201-AB5A4A55C80E}" type="presParOf" srcId="{E5FCE748-4FE4-449D-98EE-DEA6869ABA2B}" destId="{F99A10FE-3E37-47F6-B809-3372C3080434}" srcOrd="5" destOrd="0" presId="urn:microsoft.com/office/officeart/2008/layout/LinedList"/>
    <dgm:cxn modelId="{C28D14F9-81A5-4F08-BEF0-4E16F9AB51AE}" type="presParOf" srcId="{F99A10FE-3E37-47F6-B809-3372C3080434}" destId="{4E794D26-B8BD-4CDE-8B91-53D08804D33A}" srcOrd="0" destOrd="0" presId="urn:microsoft.com/office/officeart/2008/layout/LinedList"/>
    <dgm:cxn modelId="{D790F94D-005F-4DD3-83C0-CC1CE1776A57}" type="presParOf" srcId="{F99A10FE-3E37-47F6-B809-3372C3080434}" destId="{C1ED96C7-1225-49EF-88F8-93477293473F}" srcOrd="1" destOrd="0" presId="urn:microsoft.com/office/officeart/2008/layout/LinedList"/>
    <dgm:cxn modelId="{0FA13BED-E417-4BCC-A205-5C108A0BD772}" type="presParOf" srcId="{E5FCE748-4FE4-449D-98EE-DEA6869ABA2B}" destId="{501A8A14-4190-4D6E-BBB3-F31A8DA82AFE}" srcOrd="6" destOrd="0" presId="urn:microsoft.com/office/officeart/2008/layout/LinedList"/>
    <dgm:cxn modelId="{F9282B27-C5CE-46CA-B718-30A6987726C9}" type="presParOf" srcId="{E5FCE748-4FE4-449D-98EE-DEA6869ABA2B}" destId="{88BB778C-DCB8-4117-9375-2079B67DE045}" srcOrd="7" destOrd="0" presId="urn:microsoft.com/office/officeart/2008/layout/LinedList"/>
    <dgm:cxn modelId="{0ADCFF89-1696-4A9F-97AD-F7A507F2B18B}" type="presParOf" srcId="{88BB778C-DCB8-4117-9375-2079B67DE045}" destId="{9299E1C4-002F-40CE-852D-752A0E9FEE97}" srcOrd="0" destOrd="0" presId="urn:microsoft.com/office/officeart/2008/layout/LinedList"/>
    <dgm:cxn modelId="{54282B60-B620-4F9C-956C-1ADB339496C7}" type="presParOf" srcId="{88BB778C-DCB8-4117-9375-2079B67DE045}" destId="{96F5F8B9-7103-47AE-81C3-7AD8D06A6868}" srcOrd="1" destOrd="0" presId="urn:microsoft.com/office/officeart/2008/layout/LinedList"/>
    <dgm:cxn modelId="{EABFA6E9-6C49-4C64-B683-9ADC686D8330}" type="presParOf" srcId="{E5FCE748-4FE4-449D-98EE-DEA6869ABA2B}" destId="{1C448100-38C4-4F4D-B300-21350FE8CC4F}" srcOrd="8" destOrd="0" presId="urn:microsoft.com/office/officeart/2008/layout/LinedList"/>
    <dgm:cxn modelId="{1606A812-BE07-43FC-AE2A-5B5A05459213}" type="presParOf" srcId="{E5FCE748-4FE4-449D-98EE-DEA6869ABA2B}" destId="{378C8EB4-77EF-4463-B80F-0B972552CF1A}" srcOrd="9" destOrd="0" presId="urn:microsoft.com/office/officeart/2008/layout/LinedList"/>
    <dgm:cxn modelId="{4CA599DB-7B71-4123-848F-6D70B2D71576}" type="presParOf" srcId="{378C8EB4-77EF-4463-B80F-0B972552CF1A}" destId="{CA01AE29-F2DB-4EC6-A19C-56B390C80AB5}" srcOrd="0" destOrd="0" presId="urn:microsoft.com/office/officeart/2008/layout/LinedList"/>
    <dgm:cxn modelId="{7DBD49AA-29B8-4398-BC2C-7B3A28E8D25B}" type="presParOf" srcId="{378C8EB4-77EF-4463-B80F-0B972552CF1A}" destId="{127F2873-48DF-485F-945E-81A3BDD78233}" srcOrd="1" destOrd="0" presId="urn:microsoft.com/office/officeart/2008/layout/LinedList"/>
    <dgm:cxn modelId="{EED314B3-0263-4A4D-8EA6-2F4ABF6163E1}" type="presParOf" srcId="{E5FCE748-4FE4-449D-98EE-DEA6869ABA2B}" destId="{58E7E318-554E-4083-9158-4AE3BC4AD014}" srcOrd="10" destOrd="0" presId="urn:microsoft.com/office/officeart/2008/layout/LinedList"/>
    <dgm:cxn modelId="{41C4F9C7-399F-4CCC-9A4D-81AB9CDF6FDD}" type="presParOf" srcId="{E5FCE748-4FE4-449D-98EE-DEA6869ABA2B}" destId="{6F6EB279-031E-440B-BF0E-FCBA91E9DCFA}" srcOrd="11" destOrd="0" presId="urn:microsoft.com/office/officeart/2008/layout/LinedList"/>
    <dgm:cxn modelId="{FD703DCE-BC1E-4AB8-8622-526DFA2CEED8}" type="presParOf" srcId="{6F6EB279-031E-440B-BF0E-FCBA91E9DCFA}" destId="{81C3A957-17FC-47DB-962B-F7F9D838DEBD}" srcOrd="0" destOrd="0" presId="urn:microsoft.com/office/officeart/2008/layout/LinedList"/>
    <dgm:cxn modelId="{1F2BDCCB-831F-40C4-9018-4CA7A8E48E56}" type="presParOf" srcId="{6F6EB279-031E-440B-BF0E-FCBA91E9DCFA}" destId="{4920DBD9-75DE-4476-A85B-80A6A7F8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E33E68-5793-4F4F-AF97-97188B9E295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D3A84D-12E7-4191-BB66-E7BEDB8F2A3E}">
      <dgm:prSet/>
      <dgm:spPr/>
      <dgm:t>
        <a:bodyPr/>
        <a:lstStyle/>
        <a:p>
          <a:r>
            <a:rPr lang="en-US" b="1" dirty="0">
              <a:effectLst/>
            </a:rPr>
            <a:t>Alleviate Range Anxiety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>
              <a:effectLst/>
            </a:rPr>
            <a:t>The limited range of electric vehicles and the need to recharge them makes it essential to have a reliable and comprehensive network of charging stations. </a:t>
          </a:r>
          <a:endParaRPr lang="en-US" dirty="0"/>
        </a:p>
      </dgm:t>
    </dgm:pt>
    <dgm:pt modelId="{D8260EE8-E22E-41B7-970B-62ECEF4E98F7}" type="parTrans" cxnId="{B17CF7FF-40B3-4BC0-B25C-8A806E346B19}">
      <dgm:prSet/>
      <dgm:spPr/>
      <dgm:t>
        <a:bodyPr/>
        <a:lstStyle/>
        <a:p>
          <a:endParaRPr lang="en-US"/>
        </a:p>
      </dgm:t>
    </dgm:pt>
    <dgm:pt modelId="{7B141EFB-B8E5-4FC8-AB50-6834E0311290}" type="sibTrans" cxnId="{B17CF7FF-40B3-4BC0-B25C-8A806E346B19}">
      <dgm:prSet/>
      <dgm:spPr/>
      <dgm:t>
        <a:bodyPr/>
        <a:lstStyle/>
        <a:p>
          <a:endParaRPr lang="en-US"/>
        </a:p>
      </dgm:t>
    </dgm:pt>
    <dgm:pt modelId="{B0DD05B9-E4FC-4D1C-AF37-66C01DCE04A9}">
      <dgm:prSet/>
      <dgm:spPr/>
      <dgm:t>
        <a:bodyPr/>
        <a:lstStyle/>
        <a:p>
          <a:r>
            <a:rPr lang="en-US" b="1" dirty="0"/>
            <a:t>Keep up with the growth of Electric Vehicles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Electric vehicle adoption is rapidly increasing globally, and more charging stations are needed to support this growth.</a:t>
          </a:r>
        </a:p>
      </dgm:t>
    </dgm:pt>
    <dgm:pt modelId="{A157A501-8E80-4614-8BC5-37541A2DB4F0}" type="parTrans" cxnId="{94E29625-6922-4CDB-AD61-DC7DC5640514}">
      <dgm:prSet/>
      <dgm:spPr/>
      <dgm:t>
        <a:bodyPr/>
        <a:lstStyle/>
        <a:p>
          <a:endParaRPr lang="en-US"/>
        </a:p>
      </dgm:t>
    </dgm:pt>
    <dgm:pt modelId="{62A2B8E3-42C7-4538-B3EE-3DB635436833}" type="sibTrans" cxnId="{94E29625-6922-4CDB-AD61-DC7DC5640514}">
      <dgm:prSet/>
      <dgm:spPr/>
      <dgm:t>
        <a:bodyPr/>
        <a:lstStyle/>
        <a:p>
          <a:endParaRPr lang="en-US"/>
        </a:p>
      </dgm:t>
    </dgm:pt>
    <dgm:pt modelId="{A270B38C-D488-47AE-9DCC-DB9FC8D900AB}">
      <dgm:prSet/>
      <dgm:spPr/>
      <dgm:t>
        <a:bodyPr/>
        <a:lstStyle/>
        <a:p>
          <a:r>
            <a:rPr lang="en-US" b="1" dirty="0"/>
            <a:t>Encourage widespread adoption of Electric Vehicles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The lack of charging infrastructure is a significant barrier to the widespread adoption of electric vehicles in rural areas</a:t>
          </a:r>
        </a:p>
      </dgm:t>
    </dgm:pt>
    <dgm:pt modelId="{DA9F5D10-CB80-4704-8C41-EADC120DEB28}" type="parTrans" cxnId="{CC2E416D-8ECC-4C83-AE44-5625A8D913B7}">
      <dgm:prSet/>
      <dgm:spPr/>
      <dgm:t>
        <a:bodyPr/>
        <a:lstStyle/>
        <a:p>
          <a:endParaRPr lang="en-US"/>
        </a:p>
      </dgm:t>
    </dgm:pt>
    <dgm:pt modelId="{781870D8-B3E8-4AA7-BC62-166426B57725}" type="sibTrans" cxnId="{CC2E416D-8ECC-4C83-AE44-5625A8D913B7}">
      <dgm:prSet/>
      <dgm:spPr/>
      <dgm:t>
        <a:bodyPr/>
        <a:lstStyle/>
        <a:p>
          <a:endParaRPr lang="en-US"/>
        </a:p>
      </dgm:t>
    </dgm:pt>
    <dgm:pt modelId="{D185A94E-C2B5-4BA6-9FEF-46810D0DC918}">
      <dgm:prSet/>
      <dgm:spPr/>
      <dgm:t>
        <a:bodyPr/>
        <a:lstStyle/>
        <a:p>
          <a:r>
            <a:rPr lang="en-US" b="1" dirty="0"/>
            <a:t>Reduce carbon emissions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Installing charging stations can help reduce carbon emissions by encouraging more people to switch to electric vehicles and reducing the reliance on fossil fuels.</a:t>
          </a:r>
        </a:p>
      </dgm:t>
    </dgm:pt>
    <dgm:pt modelId="{1711A68B-49D9-45D6-A2FE-3A6107F1F8A2}" type="parTrans" cxnId="{75A22B03-CF37-4291-9B75-FA37DA629B6D}">
      <dgm:prSet/>
      <dgm:spPr/>
      <dgm:t>
        <a:bodyPr/>
        <a:lstStyle/>
        <a:p>
          <a:endParaRPr lang="en-US"/>
        </a:p>
      </dgm:t>
    </dgm:pt>
    <dgm:pt modelId="{C580C49C-334B-4A8E-9E62-C9598BED5673}" type="sibTrans" cxnId="{75A22B03-CF37-4291-9B75-FA37DA629B6D}">
      <dgm:prSet/>
      <dgm:spPr/>
      <dgm:t>
        <a:bodyPr/>
        <a:lstStyle/>
        <a:p>
          <a:endParaRPr lang="en-US"/>
        </a:p>
      </dgm:t>
    </dgm:pt>
    <dgm:pt modelId="{E5FCE748-4FE4-449D-98EE-DEA6869ABA2B}" type="pres">
      <dgm:prSet presAssocID="{6DE33E68-5793-4F4F-AF97-97188B9E2957}" presName="vert0" presStyleCnt="0">
        <dgm:presLayoutVars>
          <dgm:dir/>
          <dgm:animOne val="branch"/>
          <dgm:animLvl val="lvl"/>
        </dgm:presLayoutVars>
      </dgm:prSet>
      <dgm:spPr/>
    </dgm:pt>
    <dgm:pt modelId="{BC0D3243-05BC-4647-AFF2-B3EBFBA9E7D0}" type="pres">
      <dgm:prSet presAssocID="{65D3A84D-12E7-4191-BB66-E7BEDB8F2A3E}" presName="thickLine" presStyleLbl="alignNode1" presStyleIdx="0" presStyleCnt="4"/>
      <dgm:spPr/>
    </dgm:pt>
    <dgm:pt modelId="{DB2E1D10-B218-4279-A0D0-A85B66BE0FEC}" type="pres">
      <dgm:prSet presAssocID="{65D3A84D-12E7-4191-BB66-E7BEDB8F2A3E}" presName="horz1" presStyleCnt="0"/>
      <dgm:spPr/>
    </dgm:pt>
    <dgm:pt modelId="{58896C3F-A974-4A60-B144-5AED89A156A0}" type="pres">
      <dgm:prSet presAssocID="{65D3A84D-12E7-4191-BB66-E7BEDB8F2A3E}" presName="tx1" presStyleLbl="revTx" presStyleIdx="0" presStyleCnt="4"/>
      <dgm:spPr/>
    </dgm:pt>
    <dgm:pt modelId="{96FF935A-4071-46A3-8308-D30433651487}" type="pres">
      <dgm:prSet presAssocID="{65D3A84D-12E7-4191-BB66-E7BEDB8F2A3E}" presName="vert1" presStyleCnt="0"/>
      <dgm:spPr/>
    </dgm:pt>
    <dgm:pt modelId="{D201080C-91EB-48D7-A2CB-C1505B0FB9B9}" type="pres">
      <dgm:prSet presAssocID="{B0DD05B9-E4FC-4D1C-AF37-66C01DCE04A9}" presName="thickLine" presStyleLbl="alignNode1" presStyleIdx="1" presStyleCnt="4"/>
      <dgm:spPr/>
    </dgm:pt>
    <dgm:pt modelId="{F99A10FE-3E37-47F6-B809-3372C3080434}" type="pres">
      <dgm:prSet presAssocID="{B0DD05B9-E4FC-4D1C-AF37-66C01DCE04A9}" presName="horz1" presStyleCnt="0"/>
      <dgm:spPr/>
    </dgm:pt>
    <dgm:pt modelId="{4E794D26-B8BD-4CDE-8B91-53D08804D33A}" type="pres">
      <dgm:prSet presAssocID="{B0DD05B9-E4FC-4D1C-AF37-66C01DCE04A9}" presName="tx1" presStyleLbl="revTx" presStyleIdx="1" presStyleCnt="4"/>
      <dgm:spPr/>
    </dgm:pt>
    <dgm:pt modelId="{C1ED96C7-1225-49EF-88F8-93477293473F}" type="pres">
      <dgm:prSet presAssocID="{B0DD05B9-E4FC-4D1C-AF37-66C01DCE04A9}" presName="vert1" presStyleCnt="0"/>
      <dgm:spPr/>
    </dgm:pt>
    <dgm:pt modelId="{A885E52A-A300-4804-AFA4-B2BD8174F09F}" type="pres">
      <dgm:prSet presAssocID="{A270B38C-D488-47AE-9DCC-DB9FC8D900AB}" presName="thickLine" presStyleLbl="alignNode1" presStyleIdx="2" presStyleCnt="4"/>
      <dgm:spPr/>
    </dgm:pt>
    <dgm:pt modelId="{FBA648BC-A5E4-45A6-97E0-292C811FE6C1}" type="pres">
      <dgm:prSet presAssocID="{A270B38C-D488-47AE-9DCC-DB9FC8D900AB}" presName="horz1" presStyleCnt="0"/>
      <dgm:spPr/>
    </dgm:pt>
    <dgm:pt modelId="{B9DCEDF3-3987-4A19-8837-2B1355481433}" type="pres">
      <dgm:prSet presAssocID="{A270B38C-D488-47AE-9DCC-DB9FC8D900AB}" presName="tx1" presStyleLbl="revTx" presStyleIdx="2" presStyleCnt="4"/>
      <dgm:spPr/>
    </dgm:pt>
    <dgm:pt modelId="{5BD51185-86E4-4DE6-957B-B54C1237FEFD}" type="pres">
      <dgm:prSet presAssocID="{A270B38C-D488-47AE-9DCC-DB9FC8D900AB}" presName="vert1" presStyleCnt="0"/>
      <dgm:spPr/>
    </dgm:pt>
    <dgm:pt modelId="{56FBEB81-E1F1-4D33-8DDB-019E8FA0C510}" type="pres">
      <dgm:prSet presAssocID="{D185A94E-C2B5-4BA6-9FEF-46810D0DC918}" presName="thickLine" presStyleLbl="alignNode1" presStyleIdx="3" presStyleCnt="4"/>
      <dgm:spPr/>
    </dgm:pt>
    <dgm:pt modelId="{84B9D229-6AD1-48FE-A35A-061014C14ECD}" type="pres">
      <dgm:prSet presAssocID="{D185A94E-C2B5-4BA6-9FEF-46810D0DC918}" presName="horz1" presStyleCnt="0"/>
      <dgm:spPr/>
    </dgm:pt>
    <dgm:pt modelId="{D2DB923F-81A0-40F0-A165-FAE8DF9A87ED}" type="pres">
      <dgm:prSet presAssocID="{D185A94E-C2B5-4BA6-9FEF-46810D0DC918}" presName="tx1" presStyleLbl="revTx" presStyleIdx="3" presStyleCnt="4"/>
      <dgm:spPr/>
    </dgm:pt>
    <dgm:pt modelId="{B9D8A2D0-3204-49CC-87C5-D26F215B7E71}" type="pres">
      <dgm:prSet presAssocID="{D185A94E-C2B5-4BA6-9FEF-46810D0DC918}" presName="vert1" presStyleCnt="0"/>
      <dgm:spPr/>
    </dgm:pt>
  </dgm:ptLst>
  <dgm:cxnLst>
    <dgm:cxn modelId="{75A22B03-CF37-4291-9B75-FA37DA629B6D}" srcId="{6DE33E68-5793-4F4F-AF97-97188B9E2957}" destId="{D185A94E-C2B5-4BA6-9FEF-46810D0DC918}" srcOrd="3" destOrd="0" parTransId="{1711A68B-49D9-45D6-A2FE-3A6107F1F8A2}" sibTransId="{C580C49C-334B-4A8E-9E62-C9598BED5673}"/>
    <dgm:cxn modelId="{E3E36C0C-CAD8-44C2-B07B-0D641F11BCA7}" type="presOf" srcId="{A270B38C-D488-47AE-9DCC-DB9FC8D900AB}" destId="{B9DCEDF3-3987-4A19-8837-2B1355481433}" srcOrd="0" destOrd="0" presId="urn:microsoft.com/office/officeart/2008/layout/LinedList"/>
    <dgm:cxn modelId="{24513D13-28F9-4FCE-B9B7-CA5CB049E3CE}" type="presOf" srcId="{D185A94E-C2B5-4BA6-9FEF-46810D0DC918}" destId="{D2DB923F-81A0-40F0-A165-FAE8DF9A87ED}" srcOrd="0" destOrd="0" presId="urn:microsoft.com/office/officeart/2008/layout/LinedList"/>
    <dgm:cxn modelId="{94E29625-6922-4CDB-AD61-DC7DC5640514}" srcId="{6DE33E68-5793-4F4F-AF97-97188B9E2957}" destId="{B0DD05B9-E4FC-4D1C-AF37-66C01DCE04A9}" srcOrd="1" destOrd="0" parTransId="{A157A501-8E80-4614-8BC5-37541A2DB4F0}" sibTransId="{62A2B8E3-42C7-4538-B3EE-3DB635436833}"/>
    <dgm:cxn modelId="{CC2E416D-8ECC-4C83-AE44-5625A8D913B7}" srcId="{6DE33E68-5793-4F4F-AF97-97188B9E2957}" destId="{A270B38C-D488-47AE-9DCC-DB9FC8D900AB}" srcOrd="2" destOrd="0" parTransId="{DA9F5D10-CB80-4704-8C41-EADC120DEB28}" sibTransId="{781870D8-B3E8-4AA7-BC62-166426B57725}"/>
    <dgm:cxn modelId="{2E626A98-EF1E-4A29-AB3A-098639BBF241}" type="presOf" srcId="{65D3A84D-12E7-4191-BB66-E7BEDB8F2A3E}" destId="{58896C3F-A974-4A60-B144-5AED89A156A0}" srcOrd="0" destOrd="0" presId="urn:microsoft.com/office/officeart/2008/layout/LinedList"/>
    <dgm:cxn modelId="{088CC9AA-742C-4A43-9ADF-0CC5F2EDA9B2}" type="presOf" srcId="{6DE33E68-5793-4F4F-AF97-97188B9E2957}" destId="{E5FCE748-4FE4-449D-98EE-DEA6869ABA2B}" srcOrd="0" destOrd="0" presId="urn:microsoft.com/office/officeart/2008/layout/LinedList"/>
    <dgm:cxn modelId="{7DCBE6AA-1B2E-4C44-AF5B-B6619079E60F}" type="presOf" srcId="{B0DD05B9-E4FC-4D1C-AF37-66C01DCE04A9}" destId="{4E794D26-B8BD-4CDE-8B91-53D08804D33A}" srcOrd="0" destOrd="0" presId="urn:microsoft.com/office/officeart/2008/layout/LinedList"/>
    <dgm:cxn modelId="{B17CF7FF-40B3-4BC0-B25C-8A806E346B19}" srcId="{6DE33E68-5793-4F4F-AF97-97188B9E2957}" destId="{65D3A84D-12E7-4191-BB66-E7BEDB8F2A3E}" srcOrd="0" destOrd="0" parTransId="{D8260EE8-E22E-41B7-970B-62ECEF4E98F7}" sibTransId="{7B141EFB-B8E5-4FC8-AB50-6834E0311290}"/>
    <dgm:cxn modelId="{7E308DAC-D936-44A0-B5CD-12122C8F455D}" type="presParOf" srcId="{E5FCE748-4FE4-449D-98EE-DEA6869ABA2B}" destId="{BC0D3243-05BC-4647-AFF2-B3EBFBA9E7D0}" srcOrd="0" destOrd="0" presId="urn:microsoft.com/office/officeart/2008/layout/LinedList"/>
    <dgm:cxn modelId="{3669CCE1-1DFB-46FB-A0BF-C94A7DAC36B8}" type="presParOf" srcId="{E5FCE748-4FE4-449D-98EE-DEA6869ABA2B}" destId="{DB2E1D10-B218-4279-A0D0-A85B66BE0FEC}" srcOrd="1" destOrd="0" presId="urn:microsoft.com/office/officeart/2008/layout/LinedList"/>
    <dgm:cxn modelId="{4A831D42-3D41-438A-B055-05D7F7F0A906}" type="presParOf" srcId="{DB2E1D10-B218-4279-A0D0-A85B66BE0FEC}" destId="{58896C3F-A974-4A60-B144-5AED89A156A0}" srcOrd="0" destOrd="0" presId="urn:microsoft.com/office/officeart/2008/layout/LinedList"/>
    <dgm:cxn modelId="{28FEA1E9-58CD-4577-8D09-57299E89338B}" type="presParOf" srcId="{DB2E1D10-B218-4279-A0D0-A85B66BE0FEC}" destId="{96FF935A-4071-46A3-8308-D30433651487}" srcOrd="1" destOrd="0" presId="urn:microsoft.com/office/officeart/2008/layout/LinedList"/>
    <dgm:cxn modelId="{42A0E932-E9E2-40F6-A40B-D983768A0935}" type="presParOf" srcId="{E5FCE748-4FE4-449D-98EE-DEA6869ABA2B}" destId="{D201080C-91EB-48D7-A2CB-C1505B0FB9B9}" srcOrd="2" destOrd="0" presId="urn:microsoft.com/office/officeart/2008/layout/LinedList"/>
    <dgm:cxn modelId="{F8F7606C-E2DD-4691-B201-AB5A4A55C80E}" type="presParOf" srcId="{E5FCE748-4FE4-449D-98EE-DEA6869ABA2B}" destId="{F99A10FE-3E37-47F6-B809-3372C3080434}" srcOrd="3" destOrd="0" presId="urn:microsoft.com/office/officeart/2008/layout/LinedList"/>
    <dgm:cxn modelId="{C28D14F9-81A5-4F08-BEF0-4E16F9AB51AE}" type="presParOf" srcId="{F99A10FE-3E37-47F6-B809-3372C3080434}" destId="{4E794D26-B8BD-4CDE-8B91-53D08804D33A}" srcOrd="0" destOrd="0" presId="urn:microsoft.com/office/officeart/2008/layout/LinedList"/>
    <dgm:cxn modelId="{D790F94D-005F-4DD3-83C0-CC1CE1776A57}" type="presParOf" srcId="{F99A10FE-3E37-47F6-B809-3372C3080434}" destId="{C1ED96C7-1225-49EF-88F8-93477293473F}" srcOrd="1" destOrd="0" presId="urn:microsoft.com/office/officeart/2008/layout/LinedList"/>
    <dgm:cxn modelId="{77D931BB-849E-4C60-8640-F4A6A9F61BC9}" type="presParOf" srcId="{E5FCE748-4FE4-449D-98EE-DEA6869ABA2B}" destId="{A885E52A-A300-4804-AFA4-B2BD8174F09F}" srcOrd="4" destOrd="0" presId="urn:microsoft.com/office/officeart/2008/layout/LinedList"/>
    <dgm:cxn modelId="{37128FC7-5DD6-4E27-98A2-C6E673E6D1AF}" type="presParOf" srcId="{E5FCE748-4FE4-449D-98EE-DEA6869ABA2B}" destId="{FBA648BC-A5E4-45A6-97E0-292C811FE6C1}" srcOrd="5" destOrd="0" presId="urn:microsoft.com/office/officeart/2008/layout/LinedList"/>
    <dgm:cxn modelId="{2408CCA5-6CFF-4D17-A1F1-FD29FA824C9E}" type="presParOf" srcId="{FBA648BC-A5E4-45A6-97E0-292C811FE6C1}" destId="{B9DCEDF3-3987-4A19-8837-2B1355481433}" srcOrd="0" destOrd="0" presId="urn:microsoft.com/office/officeart/2008/layout/LinedList"/>
    <dgm:cxn modelId="{0A70A54C-A862-4E87-9E36-DBE635425F05}" type="presParOf" srcId="{FBA648BC-A5E4-45A6-97E0-292C811FE6C1}" destId="{5BD51185-86E4-4DE6-957B-B54C1237FEFD}" srcOrd="1" destOrd="0" presId="urn:microsoft.com/office/officeart/2008/layout/LinedList"/>
    <dgm:cxn modelId="{4B343C6F-EF08-4EC1-9061-30280DDDF405}" type="presParOf" srcId="{E5FCE748-4FE4-449D-98EE-DEA6869ABA2B}" destId="{56FBEB81-E1F1-4D33-8DDB-019E8FA0C510}" srcOrd="6" destOrd="0" presId="urn:microsoft.com/office/officeart/2008/layout/LinedList"/>
    <dgm:cxn modelId="{3E25C46A-E874-428D-A488-AD977C710A46}" type="presParOf" srcId="{E5FCE748-4FE4-449D-98EE-DEA6869ABA2B}" destId="{84B9D229-6AD1-48FE-A35A-061014C14ECD}" srcOrd="7" destOrd="0" presId="urn:microsoft.com/office/officeart/2008/layout/LinedList"/>
    <dgm:cxn modelId="{07B7A5A1-DC4D-4B60-A97E-D1BADE9A14FD}" type="presParOf" srcId="{84B9D229-6AD1-48FE-A35A-061014C14ECD}" destId="{D2DB923F-81A0-40F0-A165-FAE8DF9A87ED}" srcOrd="0" destOrd="0" presId="urn:microsoft.com/office/officeart/2008/layout/LinedList"/>
    <dgm:cxn modelId="{6D23BA27-DF63-4B66-A372-B24D98921FD6}" type="presParOf" srcId="{84B9D229-6AD1-48FE-A35A-061014C14ECD}" destId="{B9D8A2D0-3204-49CC-87C5-D26F215B7E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04836-7262-4CFD-AA4C-6415DC2D28E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9EFC05-CBEE-4702-966C-DE5DACB7131A}">
      <dgm:prSet/>
      <dgm:spPr/>
      <dgm:t>
        <a:bodyPr/>
        <a:lstStyle/>
        <a:p>
          <a:r>
            <a:rPr lang="en-US" b="1" dirty="0"/>
            <a:t>Develop a comprehensive and reliable network of Type-3 EV charging stations</a:t>
          </a:r>
          <a:r>
            <a:rPr lang="en-US" dirty="0"/>
            <a:t> that meets the growing demand of EV users in Texas and alleviate range anxiety.</a:t>
          </a:r>
        </a:p>
      </dgm:t>
    </dgm:pt>
    <dgm:pt modelId="{3F557929-8924-4F3B-AFE2-A5C84B7802E3}" type="parTrans" cxnId="{1DD14F19-8D6F-4D6A-9085-CAB22C15603C}">
      <dgm:prSet/>
      <dgm:spPr/>
      <dgm:t>
        <a:bodyPr/>
        <a:lstStyle/>
        <a:p>
          <a:endParaRPr lang="en-US"/>
        </a:p>
      </dgm:t>
    </dgm:pt>
    <dgm:pt modelId="{31790D21-CB9B-4447-AF12-3CE6D408D386}" type="sibTrans" cxnId="{1DD14F19-8D6F-4D6A-9085-CAB22C15603C}">
      <dgm:prSet/>
      <dgm:spPr/>
      <dgm:t>
        <a:bodyPr/>
        <a:lstStyle/>
        <a:p>
          <a:endParaRPr lang="en-US"/>
        </a:p>
      </dgm:t>
    </dgm:pt>
    <dgm:pt modelId="{C2F0F729-FDEB-4EFB-AE5C-7F9F0FECF135}">
      <dgm:prSet/>
      <dgm:spPr/>
      <dgm:t>
        <a:bodyPr/>
        <a:lstStyle/>
        <a:p>
          <a:r>
            <a:rPr lang="en-US" b="1" dirty="0"/>
            <a:t>Promote the adoption of EVs</a:t>
          </a:r>
          <a:r>
            <a:rPr lang="en-US" dirty="0"/>
            <a:t> and accelerate the transition to sustainable transportation by providing convenient and accessible charging locations.</a:t>
          </a:r>
        </a:p>
      </dgm:t>
    </dgm:pt>
    <dgm:pt modelId="{49C10F80-90DC-4059-8FD9-A824EA68C732}" type="parTrans" cxnId="{C054E64C-69B7-46EB-9A42-821BA63FE86E}">
      <dgm:prSet/>
      <dgm:spPr/>
      <dgm:t>
        <a:bodyPr/>
        <a:lstStyle/>
        <a:p>
          <a:endParaRPr lang="en-US"/>
        </a:p>
      </dgm:t>
    </dgm:pt>
    <dgm:pt modelId="{FA1ED8AB-5087-4689-9168-70EE167EEB16}" type="sibTrans" cxnId="{C054E64C-69B7-46EB-9A42-821BA63FE86E}">
      <dgm:prSet/>
      <dgm:spPr/>
      <dgm:t>
        <a:bodyPr/>
        <a:lstStyle/>
        <a:p>
          <a:endParaRPr lang="en-US"/>
        </a:p>
      </dgm:t>
    </dgm:pt>
    <dgm:pt modelId="{90022BA5-2596-426C-80C4-E43FBE79E112}">
      <dgm:prSet/>
      <dgm:spPr/>
      <dgm:t>
        <a:bodyPr/>
        <a:lstStyle/>
        <a:p>
          <a:r>
            <a:rPr lang="en-US" b="1" dirty="0"/>
            <a:t>Determine the most favorable sites in Texas</a:t>
          </a:r>
          <a:r>
            <a:rPr lang="en-US" dirty="0"/>
            <a:t> for the installation of EV charging stations by considering factors such as the potential demand for charging services, proximity to highways and transportation hubs, population density, and consumer behavior.</a:t>
          </a:r>
        </a:p>
      </dgm:t>
    </dgm:pt>
    <dgm:pt modelId="{88A6089B-9519-4114-94B0-1109FCBFF431}" type="parTrans" cxnId="{8B5604B3-CFAF-4FA6-BED4-25608AD08A2B}">
      <dgm:prSet/>
      <dgm:spPr/>
      <dgm:t>
        <a:bodyPr/>
        <a:lstStyle/>
        <a:p>
          <a:endParaRPr lang="en-US"/>
        </a:p>
      </dgm:t>
    </dgm:pt>
    <dgm:pt modelId="{638C4B6A-4790-4B70-A3BB-91BC203CDB2E}" type="sibTrans" cxnId="{8B5604B3-CFAF-4FA6-BED4-25608AD08A2B}">
      <dgm:prSet/>
      <dgm:spPr/>
      <dgm:t>
        <a:bodyPr/>
        <a:lstStyle/>
        <a:p>
          <a:endParaRPr lang="en-US"/>
        </a:p>
      </dgm:t>
    </dgm:pt>
    <dgm:pt modelId="{A81D5FED-6325-40A3-A70E-276E7AF93C73}">
      <dgm:prSet/>
      <dgm:spPr/>
      <dgm:t>
        <a:bodyPr/>
        <a:lstStyle/>
        <a:p>
          <a:r>
            <a:rPr lang="en-US" b="1" dirty="0"/>
            <a:t>Assess the practicality and appropriateness of the identified sites </a:t>
          </a:r>
          <a:r>
            <a:rPr lang="en-US" dirty="0"/>
            <a:t>by evaluating factors such as area, population, median income and registered EVs.</a:t>
          </a:r>
        </a:p>
      </dgm:t>
    </dgm:pt>
    <dgm:pt modelId="{E82765F4-0F54-46FE-A0A2-F747D317781D}" type="parTrans" cxnId="{9B16AB07-F093-4AA4-B0E6-8ABD4FE55F3A}">
      <dgm:prSet/>
      <dgm:spPr/>
      <dgm:t>
        <a:bodyPr/>
        <a:lstStyle/>
        <a:p>
          <a:endParaRPr lang="en-US"/>
        </a:p>
      </dgm:t>
    </dgm:pt>
    <dgm:pt modelId="{27507ED1-CDE4-4C73-9016-CF8372000E02}" type="sibTrans" cxnId="{9B16AB07-F093-4AA4-B0E6-8ABD4FE55F3A}">
      <dgm:prSet/>
      <dgm:spPr/>
      <dgm:t>
        <a:bodyPr/>
        <a:lstStyle/>
        <a:p>
          <a:endParaRPr lang="en-US"/>
        </a:p>
      </dgm:t>
    </dgm:pt>
    <dgm:pt modelId="{D4C413BA-FA61-4EB4-AA0C-62DA05491813}">
      <dgm:prSet/>
      <dgm:spPr/>
      <dgm:t>
        <a:bodyPr/>
        <a:lstStyle/>
        <a:p>
          <a:r>
            <a:rPr lang="en-US" b="1" dirty="0"/>
            <a:t>Provide a list of recommended locations </a:t>
          </a:r>
          <a:r>
            <a:rPr lang="en-US" dirty="0"/>
            <a:t>for charging station installation in order of priority based on the conducted analysis.</a:t>
          </a:r>
        </a:p>
      </dgm:t>
    </dgm:pt>
    <dgm:pt modelId="{9A43ED7B-8FB1-4ABA-95ED-561299E0353E}" type="parTrans" cxnId="{1C457BBE-4FA4-4C6F-A01E-66338F3795C1}">
      <dgm:prSet/>
      <dgm:spPr/>
      <dgm:t>
        <a:bodyPr/>
        <a:lstStyle/>
        <a:p>
          <a:endParaRPr lang="en-US"/>
        </a:p>
      </dgm:t>
    </dgm:pt>
    <dgm:pt modelId="{5D60838E-7B6E-4AF0-B599-46B6FB6AE9C3}" type="sibTrans" cxnId="{1C457BBE-4FA4-4C6F-A01E-66338F3795C1}">
      <dgm:prSet/>
      <dgm:spPr/>
      <dgm:t>
        <a:bodyPr/>
        <a:lstStyle/>
        <a:p>
          <a:endParaRPr lang="en-US"/>
        </a:p>
      </dgm:t>
    </dgm:pt>
    <dgm:pt modelId="{B95DA726-E73B-4A5C-9E83-65CA64735918}" type="pres">
      <dgm:prSet presAssocID="{E5004836-7262-4CFD-AA4C-6415DC2D28E4}" presName="vert0" presStyleCnt="0">
        <dgm:presLayoutVars>
          <dgm:dir/>
          <dgm:animOne val="branch"/>
          <dgm:animLvl val="lvl"/>
        </dgm:presLayoutVars>
      </dgm:prSet>
      <dgm:spPr/>
    </dgm:pt>
    <dgm:pt modelId="{451CCAF3-A8F3-441E-902A-018E203CC3A1}" type="pres">
      <dgm:prSet presAssocID="{DE9EFC05-CBEE-4702-966C-DE5DACB7131A}" presName="thickLine" presStyleLbl="alignNode1" presStyleIdx="0" presStyleCnt="5"/>
      <dgm:spPr/>
    </dgm:pt>
    <dgm:pt modelId="{35F2DA19-29EF-470B-87C9-68A4B533E32E}" type="pres">
      <dgm:prSet presAssocID="{DE9EFC05-CBEE-4702-966C-DE5DACB7131A}" presName="horz1" presStyleCnt="0"/>
      <dgm:spPr/>
    </dgm:pt>
    <dgm:pt modelId="{617DCA56-2CC8-4E66-9B64-65F8C5D9AE97}" type="pres">
      <dgm:prSet presAssocID="{DE9EFC05-CBEE-4702-966C-DE5DACB7131A}" presName="tx1" presStyleLbl="revTx" presStyleIdx="0" presStyleCnt="5"/>
      <dgm:spPr/>
    </dgm:pt>
    <dgm:pt modelId="{14C39100-3551-4968-9535-046DDB3165ED}" type="pres">
      <dgm:prSet presAssocID="{DE9EFC05-CBEE-4702-966C-DE5DACB7131A}" presName="vert1" presStyleCnt="0"/>
      <dgm:spPr/>
    </dgm:pt>
    <dgm:pt modelId="{0FD07293-3837-4D26-8C46-2416BC2554D3}" type="pres">
      <dgm:prSet presAssocID="{C2F0F729-FDEB-4EFB-AE5C-7F9F0FECF135}" presName="thickLine" presStyleLbl="alignNode1" presStyleIdx="1" presStyleCnt="5"/>
      <dgm:spPr/>
    </dgm:pt>
    <dgm:pt modelId="{0986E577-C359-456C-BD68-71F7D23F5120}" type="pres">
      <dgm:prSet presAssocID="{C2F0F729-FDEB-4EFB-AE5C-7F9F0FECF135}" presName="horz1" presStyleCnt="0"/>
      <dgm:spPr/>
    </dgm:pt>
    <dgm:pt modelId="{83834F64-D034-4B05-89E7-7A3B687A883B}" type="pres">
      <dgm:prSet presAssocID="{C2F0F729-FDEB-4EFB-AE5C-7F9F0FECF135}" presName="tx1" presStyleLbl="revTx" presStyleIdx="1" presStyleCnt="5"/>
      <dgm:spPr/>
    </dgm:pt>
    <dgm:pt modelId="{6EDD580F-F63D-4612-B082-50DE621D7D2A}" type="pres">
      <dgm:prSet presAssocID="{C2F0F729-FDEB-4EFB-AE5C-7F9F0FECF135}" presName="vert1" presStyleCnt="0"/>
      <dgm:spPr/>
    </dgm:pt>
    <dgm:pt modelId="{7F5F29C0-8C23-492D-88AD-7E77F2B346D9}" type="pres">
      <dgm:prSet presAssocID="{90022BA5-2596-426C-80C4-E43FBE79E112}" presName="thickLine" presStyleLbl="alignNode1" presStyleIdx="2" presStyleCnt="5"/>
      <dgm:spPr/>
    </dgm:pt>
    <dgm:pt modelId="{54E09DD8-5E7B-42A6-AF1A-35F14DAA1A40}" type="pres">
      <dgm:prSet presAssocID="{90022BA5-2596-426C-80C4-E43FBE79E112}" presName="horz1" presStyleCnt="0"/>
      <dgm:spPr/>
    </dgm:pt>
    <dgm:pt modelId="{D1D1017D-4293-4F01-8BFF-197B2BA3234C}" type="pres">
      <dgm:prSet presAssocID="{90022BA5-2596-426C-80C4-E43FBE79E112}" presName="tx1" presStyleLbl="revTx" presStyleIdx="2" presStyleCnt="5"/>
      <dgm:spPr/>
    </dgm:pt>
    <dgm:pt modelId="{46BA1145-7989-430B-9DAE-CCE36219606E}" type="pres">
      <dgm:prSet presAssocID="{90022BA5-2596-426C-80C4-E43FBE79E112}" presName="vert1" presStyleCnt="0"/>
      <dgm:spPr/>
    </dgm:pt>
    <dgm:pt modelId="{0B7B5802-4661-4070-997E-C53BADB02B24}" type="pres">
      <dgm:prSet presAssocID="{A81D5FED-6325-40A3-A70E-276E7AF93C73}" presName="thickLine" presStyleLbl="alignNode1" presStyleIdx="3" presStyleCnt="5"/>
      <dgm:spPr/>
    </dgm:pt>
    <dgm:pt modelId="{45FDABE3-D7F2-4F18-8974-FAEDD20ECC9D}" type="pres">
      <dgm:prSet presAssocID="{A81D5FED-6325-40A3-A70E-276E7AF93C73}" presName="horz1" presStyleCnt="0"/>
      <dgm:spPr/>
    </dgm:pt>
    <dgm:pt modelId="{2DE9A51C-009A-410C-8B6D-54A4F010B070}" type="pres">
      <dgm:prSet presAssocID="{A81D5FED-6325-40A3-A70E-276E7AF93C73}" presName="tx1" presStyleLbl="revTx" presStyleIdx="3" presStyleCnt="5"/>
      <dgm:spPr/>
    </dgm:pt>
    <dgm:pt modelId="{0E6EEA61-1044-4FF8-90D3-7209B3CDC5CB}" type="pres">
      <dgm:prSet presAssocID="{A81D5FED-6325-40A3-A70E-276E7AF93C73}" presName="vert1" presStyleCnt="0"/>
      <dgm:spPr/>
    </dgm:pt>
    <dgm:pt modelId="{0B8FA5E6-0269-4A9F-8C4F-A19776B098CA}" type="pres">
      <dgm:prSet presAssocID="{D4C413BA-FA61-4EB4-AA0C-62DA05491813}" presName="thickLine" presStyleLbl="alignNode1" presStyleIdx="4" presStyleCnt="5"/>
      <dgm:spPr/>
    </dgm:pt>
    <dgm:pt modelId="{B81DD551-E980-445A-9535-F16F30CF069E}" type="pres">
      <dgm:prSet presAssocID="{D4C413BA-FA61-4EB4-AA0C-62DA05491813}" presName="horz1" presStyleCnt="0"/>
      <dgm:spPr/>
    </dgm:pt>
    <dgm:pt modelId="{5BAEA788-CD35-42FA-834A-4F7D657604BF}" type="pres">
      <dgm:prSet presAssocID="{D4C413BA-FA61-4EB4-AA0C-62DA05491813}" presName="tx1" presStyleLbl="revTx" presStyleIdx="4" presStyleCnt="5"/>
      <dgm:spPr/>
    </dgm:pt>
    <dgm:pt modelId="{0F4B8DC0-13EA-4EC1-9EC6-5D46B3A5FDF7}" type="pres">
      <dgm:prSet presAssocID="{D4C413BA-FA61-4EB4-AA0C-62DA05491813}" presName="vert1" presStyleCnt="0"/>
      <dgm:spPr/>
    </dgm:pt>
  </dgm:ptLst>
  <dgm:cxnLst>
    <dgm:cxn modelId="{9B16AB07-F093-4AA4-B0E6-8ABD4FE55F3A}" srcId="{E5004836-7262-4CFD-AA4C-6415DC2D28E4}" destId="{A81D5FED-6325-40A3-A70E-276E7AF93C73}" srcOrd="3" destOrd="0" parTransId="{E82765F4-0F54-46FE-A0A2-F747D317781D}" sibTransId="{27507ED1-CDE4-4C73-9016-CF8372000E02}"/>
    <dgm:cxn modelId="{1DD14F19-8D6F-4D6A-9085-CAB22C15603C}" srcId="{E5004836-7262-4CFD-AA4C-6415DC2D28E4}" destId="{DE9EFC05-CBEE-4702-966C-DE5DACB7131A}" srcOrd="0" destOrd="0" parTransId="{3F557929-8924-4F3B-AFE2-A5C84B7802E3}" sibTransId="{31790D21-CB9B-4447-AF12-3CE6D408D386}"/>
    <dgm:cxn modelId="{35174022-E5AD-4954-861D-8F56AA3704DE}" type="presOf" srcId="{DE9EFC05-CBEE-4702-966C-DE5DACB7131A}" destId="{617DCA56-2CC8-4E66-9B64-65F8C5D9AE97}" srcOrd="0" destOrd="0" presId="urn:microsoft.com/office/officeart/2008/layout/LinedList"/>
    <dgm:cxn modelId="{C054E64C-69B7-46EB-9A42-821BA63FE86E}" srcId="{E5004836-7262-4CFD-AA4C-6415DC2D28E4}" destId="{C2F0F729-FDEB-4EFB-AE5C-7F9F0FECF135}" srcOrd="1" destOrd="0" parTransId="{49C10F80-90DC-4059-8FD9-A824EA68C732}" sibTransId="{FA1ED8AB-5087-4689-9168-70EE167EEB16}"/>
    <dgm:cxn modelId="{9C629F55-6FEB-40A3-8691-B7FB1F85AB00}" type="presOf" srcId="{90022BA5-2596-426C-80C4-E43FBE79E112}" destId="{D1D1017D-4293-4F01-8BFF-197B2BA3234C}" srcOrd="0" destOrd="0" presId="urn:microsoft.com/office/officeart/2008/layout/LinedList"/>
    <dgm:cxn modelId="{8B5604B3-CFAF-4FA6-BED4-25608AD08A2B}" srcId="{E5004836-7262-4CFD-AA4C-6415DC2D28E4}" destId="{90022BA5-2596-426C-80C4-E43FBE79E112}" srcOrd="2" destOrd="0" parTransId="{88A6089B-9519-4114-94B0-1109FCBFF431}" sibTransId="{638C4B6A-4790-4B70-A3BB-91BC203CDB2E}"/>
    <dgm:cxn modelId="{1C457BBE-4FA4-4C6F-A01E-66338F3795C1}" srcId="{E5004836-7262-4CFD-AA4C-6415DC2D28E4}" destId="{D4C413BA-FA61-4EB4-AA0C-62DA05491813}" srcOrd="4" destOrd="0" parTransId="{9A43ED7B-8FB1-4ABA-95ED-561299E0353E}" sibTransId="{5D60838E-7B6E-4AF0-B599-46B6FB6AE9C3}"/>
    <dgm:cxn modelId="{773B35C2-8818-4A00-B629-00A9AD1147D5}" type="presOf" srcId="{E5004836-7262-4CFD-AA4C-6415DC2D28E4}" destId="{B95DA726-E73B-4A5C-9E83-65CA64735918}" srcOrd="0" destOrd="0" presId="urn:microsoft.com/office/officeart/2008/layout/LinedList"/>
    <dgm:cxn modelId="{D97C34DD-0A67-4556-BB8C-743DE1B1BD6E}" type="presOf" srcId="{C2F0F729-FDEB-4EFB-AE5C-7F9F0FECF135}" destId="{83834F64-D034-4B05-89E7-7A3B687A883B}" srcOrd="0" destOrd="0" presId="urn:microsoft.com/office/officeart/2008/layout/LinedList"/>
    <dgm:cxn modelId="{3DCEEFDD-7455-44C2-B73A-6DD1B40714CF}" type="presOf" srcId="{A81D5FED-6325-40A3-A70E-276E7AF93C73}" destId="{2DE9A51C-009A-410C-8B6D-54A4F010B070}" srcOrd="0" destOrd="0" presId="urn:microsoft.com/office/officeart/2008/layout/LinedList"/>
    <dgm:cxn modelId="{F0DD0BF2-CAC3-4B39-BE30-F9A546F57529}" type="presOf" srcId="{D4C413BA-FA61-4EB4-AA0C-62DA05491813}" destId="{5BAEA788-CD35-42FA-834A-4F7D657604BF}" srcOrd="0" destOrd="0" presId="urn:microsoft.com/office/officeart/2008/layout/LinedList"/>
    <dgm:cxn modelId="{46E641A8-BE7F-4960-A02C-C5F6673D03BB}" type="presParOf" srcId="{B95DA726-E73B-4A5C-9E83-65CA64735918}" destId="{451CCAF3-A8F3-441E-902A-018E203CC3A1}" srcOrd="0" destOrd="0" presId="urn:microsoft.com/office/officeart/2008/layout/LinedList"/>
    <dgm:cxn modelId="{59F3785E-06BA-4086-B3DA-1B9BCB4EE4E3}" type="presParOf" srcId="{B95DA726-E73B-4A5C-9E83-65CA64735918}" destId="{35F2DA19-29EF-470B-87C9-68A4B533E32E}" srcOrd="1" destOrd="0" presId="urn:microsoft.com/office/officeart/2008/layout/LinedList"/>
    <dgm:cxn modelId="{80A5B385-F831-4A43-85BA-2B0A9816F212}" type="presParOf" srcId="{35F2DA19-29EF-470B-87C9-68A4B533E32E}" destId="{617DCA56-2CC8-4E66-9B64-65F8C5D9AE97}" srcOrd="0" destOrd="0" presId="urn:microsoft.com/office/officeart/2008/layout/LinedList"/>
    <dgm:cxn modelId="{C7767246-4D49-48D6-B50A-9191D02DF936}" type="presParOf" srcId="{35F2DA19-29EF-470B-87C9-68A4B533E32E}" destId="{14C39100-3551-4968-9535-046DDB3165ED}" srcOrd="1" destOrd="0" presId="urn:microsoft.com/office/officeart/2008/layout/LinedList"/>
    <dgm:cxn modelId="{392F9107-4296-4FB3-B7A9-850470774770}" type="presParOf" srcId="{B95DA726-E73B-4A5C-9E83-65CA64735918}" destId="{0FD07293-3837-4D26-8C46-2416BC2554D3}" srcOrd="2" destOrd="0" presId="urn:microsoft.com/office/officeart/2008/layout/LinedList"/>
    <dgm:cxn modelId="{6FA18F32-409A-4CC2-878B-8C853CBF7A55}" type="presParOf" srcId="{B95DA726-E73B-4A5C-9E83-65CA64735918}" destId="{0986E577-C359-456C-BD68-71F7D23F5120}" srcOrd="3" destOrd="0" presId="urn:microsoft.com/office/officeart/2008/layout/LinedList"/>
    <dgm:cxn modelId="{2AC9AFE9-004B-443E-A6B9-2A7EC4F74480}" type="presParOf" srcId="{0986E577-C359-456C-BD68-71F7D23F5120}" destId="{83834F64-D034-4B05-89E7-7A3B687A883B}" srcOrd="0" destOrd="0" presId="urn:microsoft.com/office/officeart/2008/layout/LinedList"/>
    <dgm:cxn modelId="{BBBD500E-E179-4EEB-9CA8-FFA933957E62}" type="presParOf" srcId="{0986E577-C359-456C-BD68-71F7D23F5120}" destId="{6EDD580F-F63D-4612-B082-50DE621D7D2A}" srcOrd="1" destOrd="0" presId="urn:microsoft.com/office/officeart/2008/layout/LinedList"/>
    <dgm:cxn modelId="{3E0A494B-D824-4CFB-A53E-C40141CF7F19}" type="presParOf" srcId="{B95DA726-E73B-4A5C-9E83-65CA64735918}" destId="{7F5F29C0-8C23-492D-88AD-7E77F2B346D9}" srcOrd="4" destOrd="0" presId="urn:microsoft.com/office/officeart/2008/layout/LinedList"/>
    <dgm:cxn modelId="{B629D123-626F-40C2-B0ED-39127DE817AC}" type="presParOf" srcId="{B95DA726-E73B-4A5C-9E83-65CA64735918}" destId="{54E09DD8-5E7B-42A6-AF1A-35F14DAA1A40}" srcOrd="5" destOrd="0" presId="urn:microsoft.com/office/officeart/2008/layout/LinedList"/>
    <dgm:cxn modelId="{5018F238-78B0-4139-8D16-3BAF582A34AA}" type="presParOf" srcId="{54E09DD8-5E7B-42A6-AF1A-35F14DAA1A40}" destId="{D1D1017D-4293-4F01-8BFF-197B2BA3234C}" srcOrd="0" destOrd="0" presId="urn:microsoft.com/office/officeart/2008/layout/LinedList"/>
    <dgm:cxn modelId="{824EE380-A55E-4907-B866-13346E6391A6}" type="presParOf" srcId="{54E09DD8-5E7B-42A6-AF1A-35F14DAA1A40}" destId="{46BA1145-7989-430B-9DAE-CCE36219606E}" srcOrd="1" destOrd="0" presId="urn:microsoft.com/office/officeart/2008/layout/LinedList"/>
    <dgm:cxn modelId="{9CC4DDCA-BFC6-4F5C-853C-EFB57D660567}" type="presParOf" srcId="{B95DA726-E73B-4A5C-9E83-65CA64735918}" destId="{0B7B5802-4661-4070-997E-C53BADB02B24}" srcOrd="6" destOrd="0" presId="urn:microsoft.com/office/officeart/2008/layout/LinedList"/>
    <dgm:cxn modelId="{EF04578F-7745-40C2-B649-3F976FEE91AF}" type="presParOf" srcId="{B95DA726-E73B-4A5C-9E83-65CA64735918}" destId="{45FDABE3-D7F2-4F18-8974-FAEDD20ECC9D}" srcOrd="7" destOrd="0" presId="urn:microsoft.com/office/officeart/2008/layout/LinedList"/>
    <dgm:cxn modelId="{45669ADC-B842-4532-8558-D1A96D863F66}" type="presParOf" srcId="{45FDABE3-D7F2-4F18-8974-FAEDD20ECC9D}" destId="{2DE9A51C-009A-410C-8B6D-54A4F010B070}" srcOrd="0" destOrd="0" presId="urn:microsoft.com/office/officeart/2008/layout/LinedList"/>
    <dgm:cxn modelId="{37815F72-E19A-448C-8FFF-E7AE7D713EA2}" type="presParOf" srcId="{45FDABE3-D7F2-4F18-8974-FAEDD20ECC9D}" destId="{0E6EEA61-1044-4FF8-90D3-7209B3CDC5CB}" srcOrd="1" destOrd="0" presId="urn:microsoft.com/office/officeart/2008/layout/LinedList"/>
    <dgm:cxn modelId="{18996D16-1F99-417C-89FF-BC9B91D171D8}" type="presParOf" srcId="{B95DA726-E73B-4A5C-9E83-65CA64735918}" destId="{0B8FA5E6-0269-4A9F-8C4F-A19776B098CA}" srcOrd="8" destOrd="0" presId="urn:microsoft.com/office/officeart/2008/layout/LinedList"/>
    <dgm:cxn modelId="{AA354658-E1FD-4A35-BBF3-86762A2A68DA}" type="presParOf" srcId="{B95DA726-E73B-4A5C-9E83-65CA64735918}" destId="{B81DD551-E980-445A-9535-F16F30CF069E}" srcOrd="9" destOrd="0" presId="urn:microsoft.com/office/officeart/2008/layout/LinedList"/>
    <dgm:cxn modelId="{0635EB1B-E564-44A1-AB4C-D11EDF1C6B61}" type="presParOf" srcId="{B81DD551-E980-445A-9535-F16F30CF069E}" destId="{5BAEA788-CD35-42FA-834A-4F7D657604BF}" srcOrd="0" destOrd="0" presId="urn:microsoft.com/office/officeart/2008/layout/LinedList"/>
    <dgm:cxn modelId="{3CCBF1FB-58BC-44D0-89F1-F815A78D8BC3}" type="presParOf" srcId="{B81DD551-E980-445A-9535-F16F30CF069E}" destId="{0F4B8DC0-13EA-4EC1-9EC6-5D46B3A5FD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79D9D7-BB46-4211-BF9D-49122F17A16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1EE6DE-02CC-405E-B5DA-60A8C56CABB7}">
      <dgm:prSet/>
      <dgm:spPr/>
      <dgm:t>
        <a:bodyPr/>
        <a:lstStyle/>
        <a:p>
          <a:r>
            <a:rPr lang="en-US" dirty="0"/>
            <a:t>Understand</a:t>
          </a:r>
        </a:p>
      </dgm:t>
    </dgm:pt>
    <dgm:pt modelId="{6DB35451-D58F-4E78-BEAD-87D361C1381D}" type="parTrans" cxnId="{310E8984-A8F4-44FE-B8F4-25044658E12D}">
      <dgm:prSet/>
      <dgm:spPr/>
      <dgm:t>
        <a:bodyPr/>
        <a:lstStyle/>
        <a:p>
          <a:endParaRPr lang="en-US"/>
        </a:p>
      </dgm:t>
    </dgm:pt>
    <dgm:pt modelId="{894DC9DB-36BF-45B4-B34B-788A528050EC}" type="sibTrans" cxnId="{310E8984-A8F4-44FE-B8F4-25044658E12D}">
      <dgm:prSet/>
      <dgm:spPr/>
      <dgm:t>
        <a:bodyPr/>
        <a:lstStyle/>
        <a:p>
          <a:endParaRPr lang="en-US"/>
        </a:p>
      </dgm:t>
    </dgm:pt>
    <dgm:pt modelId="{EF999CEA-15FD-421C-8C30-E4575C26AA2E}">
      <dgm:prSet/>
      <dgm:spPr/>
      <dgm:t>
        <a:bodyPr/>
        <a:lstStyle/>
        <a:p>
          <a:r>
            <a:rPr lang="en-US" dirty="0"/>
            <a:t>Understand California's strategy for building an EV charging station network in Texas.</a:t>
          </a:r>
        </a:p>
      </dgm:t>
    </dgm:pt>
    <dgm:pt modelId="{5696E27F-7B3D-4113-81E3-D675F57B2175}" type="parTrans" cxnId="{27759811-74EA-4A3B-A2D6-99D43DE99935}">
      <dgm:prSet/>
      <dgm:spPr/>
      <dgm:t>
        <a:bodyPr/>
        <a:lstStyle/>
        <a:p>
          <a:endParaRPr lang="en-US"/>
        </a:p>
      </dgm:t>
    </dgm:pt>
    <dgm:pt modelId="{8BF31180-6B6C-4106-B23B-F03F957241A5}" type="sibTrans" cxnId="{27759811-74EA-4A3B-A2D6-99D43DE99935}">
      <dgm:prSet/>
      <dgm:spPr/>
      <dgm:t>
        <a:bodyPr/>
        <a:lstStyle/>
        <a:p>
          <a:endParaRPr lang="en-US"/>
        </a:p>
      </dgm:t>
    </dgm:pt>
    <dgm:pt modelId="{DA2809C5-5FAC-4CE0-A531-8BF3B7F59D6D}">
      <dgm:prSet/>
      <dgm:spPr/>
      <dgm:t>
        <a:bodyPr/>
        <a:lstStyle/>
        <a:p>
          <a:r>
            <a:rPr lang="en-US" dirty="0"/>
            <a:t>Visualize</a:t>
          </a:r>
        </a:p>
      </dgm:t>
    </dgm:pt>
    <dgm:pt modelId="{E103A5A0-AC6B-486A-8DB5-880431F0C767}" type="parTrans" cxnId="{FB5520AC-3C8C-4E69-9802-1FAEB69260BC}">
      <dgm:prSet/>
      <dgm:spPr/>
      <dgm:t>
        <a:bodyPr/>
        <a:lstStyle/>
        <a:p>
          <a:endParaRPr lang="en-US"/>
        </a:p>
      </dgm:t>
    </dgm:pt>
    <dgm:pt modelId="{CCCCC0ED-16F4-4228-8CBC-263C51936F61}" type="sibTrans" cxnId="{FB5520AC-3C8C-4E69-9802-1FAEB69260BC}">
      <dgm:prSet/>
      <dgm:spPr/>
      <dgm:t>
        <a:bodyPr/>
        <a:lstStyle/>
        <a:p>
          <a:endParaRPr lang="en-US"/>
        </a:p>
      </dgm:t>
    </dgm:pt>
    <dgm:pt modelId="{FEE85533-ADF4-491A-83CB-6D7EDB017EFF}">
      <dgm:prSet/>
      <dgm:spPr/>
      <dgm:t>
        <a:bodyPr/>
        <a:lstStyle/>
        <a:p>
          <a:r>
            <a:rPr lang="en-US"/>
            <a:t>Use Tableau to compare and visualize important factors between California and Texas.</a:t>
          </a:r>
        </a:p>
      </dgm:t>
    </dgm:pt>
    <dgm:pt modelId="{06557592-38B7-4B6B-A037-B8E7ABADC34E}" type="parTrans" cxnId="{801CA3AE-38B1-46EE-A367-EB96392FBD79}">
      <dgm:prSet/>
      <dgm:spPr/>
      <dgm:t>
        <a:bodyPr/>
        <a:lstStyle/>
        <a:p>
          <a:endParaRPr lang="en-US"/>
        </a:p>
      </dgm:t>
    </dgm:pt>
    <dgm:pt modelId="{C181AB16-2E43-447B-AC08-6D131FE11633}" type="sibTrans" cxnId="{801CA3AE-38B1-46EE-A367-EB96392FBD79}">
      <dgm:prSet/>
      <dgm:spPr/>
      <dgm:t>
        <a:bodyPr/>
        <a:lstStyle/>
        <a:p>
          <a:endParaRPr lang="en-US"/>
        </a:p>
      </dgm:t>
    </dgm:pt>
    <dgm:pt modelId="{86214B50-7B98-4384-8759-D0F1DD3BB0C4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060CD08C-EE50-4FEC-B2A0-DB2698C44E35}" type="parTrans" cxnId="{2AF3A1E2-7259-49EF-921E-C2B8B316C95F}">
      <dgm:prSet/>
      <dgm:spPr/>
      <dgm:t>
        <a:bodyPr/>
        <a:lstStyle/>
        <a:p>
          <a:endParaRPr lang="en-US"/>
        </a:p>
      </dgm:t>
    </dgm:pt>
    <dgm:pt modelId="{145696DF-5BF6-46ED-856B-D3E677B2CA4E}" type="sibTrans" cxnId="{2AF3A1E2-7259-49EF-921E-C2B8B316C95F}">
      <dgm:prSet/>
      <dgm:spPr/>
      <dgm:t>
        <a:bodyPr/>
        <a:lstStyle/>
        <a:p>
          <a:endParaRPr lang="en-US"/>
        </a:p>
      </dgm:t>
    </dgm:pt>
    <dgm:pt modelId="{A56F695B-A71E-4F34-8EF3-FF3BA5CB6A96}">
      <dgm:prSet/>
      <dgm:spPr/>
      <dgm:t>
        <a:bodyPr/>
        <a:lstStyle/>
        <a:p>
          <a:r>
            <a:rPr lang="en-US" dirty="0"/>
            <a:t>Create a machine learning model to predict the optimal number of charging stations for Texas.</a:t>
          </a:r>
        </a:p>
      </dgm:t>
    </dgm:pt>
    <dgm:pt modelId="{AFF838C2-A417-4647-B207-6B6C91C111F5}" type="parTrans" cxnId="{AF5FBF86-8F0E-45A3-A7F6-502C4EEC2BE0}">
      <dgm:prSet/>
      <dgm:spPr/>
      <dgm:t>
        <a:bodyPr/>
        <a:lstStyle/>
        <a:p>
          <a:endParaRPr lang="en-US"/>
        </a:p>
      </dgm:t>
    </dgm:pt>
    <dgm:pt modelId="{6711381B-9A4C-473D-BA60-F54668ACDD4F}" type="sibTrans" cxnId="{AF5FBF86-8F0E-45A3-A7F6-502C4EEC2BE0}">
      <dgm:prSet/>
      <dgm:spPr/>
      <dgm:t>
        <a:bodyPr/>
        <a:lstStyle/>
        <a:p>
          <a:endParaRPr lang="en-US"/>
        </a:p>
      </dgm:t>
    </dgm:pt>
    <dgm:pt modelId="{7A365941-3C05-42E3-8A9D-ED23C53286C7}">
      <dgm:prSet/>
      <dgm:spPr/>
      <dgm:t>
        <a:bodyPr/>
        <a:lstStyle/>
        <a:p>
          <a:r>
            <a:rPr lang="en-US" dirty="0"/>
            <a:t>Analyze</a:t>
          </a:r>
        </a:p>
      </dgm:t>
    </dgm:pt>
    <dgm:pt modelId="{5747B7CE-647D-42BA-A5D6-943627D1447A}" type="parTrans" cxnId="{9AA5BD02-0848-4262-8BA0-4A2B76279B7B}">
      <dgm:prSet/>
      <dgm:spPr/>
      <dgm:t>
        <a:bodyPr/>
        <a:lstStyle/>
        <a:p>
          <a:endParaRPr lang="en-US"/>
        </a:p>
      </dgm:t>
    </dgm:pt>
    <dgm:pt modelId="{165DE620-C426-4AEB-A7A4-FEA39C52A9C0}" type="sibTrans" cxnId="{9AA5BD02-0848-4262-8BA0-4A2B76279B7B}">
      <dgm:prSet/>
      <dgm:spPr/>
      <dgm:t>
        <a:bodyPr/>
        <a:lstStyle/>
        <a:p>
          <a:endParaRPr lang="en-US"/>
        </a:p>
      </dgm:t>
    </dgm:pt>
    <dgm:pt modelId="{048C3ED5-9D7F-4470-BA23-E0B6EC300332}">
      <dgm:prSet/>
      <dgm:spPr/>
      <dgm:t>
        <a:bodyPr/>
        <a:lstStyle/>
        <a:p>
          <a:r>
            <a:rPr lang="en-US" dirty="0"/>
            <a:t>Conduct geospatial analysis of Texas highways to identify the best locations for installing charging stations.</a:t>
          </a:r>
        </a:p>
      </dgm:t>
    </dgm:pt>
    <dgm:pt modelId="{254C3DC6-5EBD-4EC7-962D-CD7E1A482625}" type="parTrans" cxnId="{F792E70E-6468-4AC9-93E3-C1CCDEEC3562}">
      <dgm:prSet/>
      <dgm:spPr/>
      <dgm:t>
        <a:bodyPr/>
        <a:lstStyle/>
        <a:p>
          <a:endParaRPr lang="en-US"/>
        </a:p>
      </dgm:t>
    </dgm:pt>
    <dgm:pt modelId="{8A180EDC-08D1-4C9F-9466-28390053AD66}" type="sibTrans" cxnId="{F792E70E-6468-4AC9-93E3-C1CCDEEC3562}">
      <dgm:prSet/>
      <dgm:spPr/>
      <dgm:t>
        <a:bodyPr/>
        <a:lstStyle/>
        <a:p>
          <a:endParaRPr lang="en-US"/>
        </a:p>
      </dgm:t>
    </dgm:pt>
    <dgm:pt modelId="{A520EBD2-B74C-4F18-9885-C3C965B2FC7D}">
      <dgm:prSet/>
      <dgm:spPr/>
      <dgm:t>
        <a:bodyPr/>
        <a:lstStyle/>
        <a:p>
          <a:r>
            <a:rPr lang="en-US" dirty="0"/>
            <a:t>Recommend</a:t>
          </a:r>
        </a:p>
      </dgm:t>
    </dgm:pt>
    <dgm:pt modelId="{29E5E55B-7035-4A4E-9ECB-83966C27B70B}" type="parTrans" cxnId="{2F95A1EE-DC1F-49FD-9922-C35FC3227640}">
      <dgm:prSet/>
      <dgm:spPr/>
      <dgm:t>
        <a:bodyPr/>
        <a:lstStyle/>
        <a:p>
          <a:endParaRPr lang="en-US"/>
        </a:p>
      </dgm:t>
    </dgm:pt>
    <dgm:pt modelId="{33882283-E371-4042-93C1-551D39F5AF2D}" type="sibTrans" cxnId="{2F95A1EE-DC1F-49FD-9922-C35FC3227640}">
      <dgm:prSet/>
      <dgm:spPr/>
      <dgm:t>
        <a:bodyPr/>
        <a:lstStyle/>
        <a:p>
          <a:endParaRPr lang="en-US"/>
        </a:p>
      </dgm:t>
    </dgm:pt>
    <dgm:pt modelId="{AB850D8C-8702-4847-A47A-C34BB7052034}">
      <dgm:prSet/>
      <dgm:spPr/>
      <dgm:t>
        <a:bodyPr/>
        <a:lstStyle/>
        <a:p>
          <a:r>
            <a:rPr lang="en-US"/>
            <a:t>Identify and recommend the most appropriate sites for charging station installation in Texas.</a:t>
          </a:r>
        </a:p>
      </dgm:t>
    </dgm:pt>
    <dgm:pt modelId="{93D1B5FC-A24E-4BC5-9286-183625381F54}" type="parTrans" cxnId="{596D87D5-F254-4CF7-A3C9-D28AAC24A964}">
      <dgm:prSet/>
      <dgm:spPr/>
      <dgm:t>
        <a:bodyPr/>
        <a:lstStyle/>
        <a:p>
          <a:endParaRPr lang="en-US"/>
        </a:p>
      </dgm:t>
    </dgm:pt>
    <dgm:pt modelId="{CB4D154D-ECF8-4FD9-AF23-7F203158B33B}" type="sibTrans" cxnId="{596D87D5-F254-4CF7-A3C9-D28AAC24A964}">
      <dgm:prSet/>
      <dgm:spPr/>
      <dgm:t>
        <a:bodyPr/>
        <a:lstStyle/>
        <a:p>
          <a:endParaRPr lang="en-US"/>
        </a:p>
      </dgm:t>
    </dgm:pt>
    <dgm:pt modelId="{95BA5564-66AA-4699-B221-A06F914FF971}" type="pres">
      <dgm:prSet presAssocID="{B179D9D7-BB46-4211-BF9D-49122F17A163}" presName="linear" presStyleCnt="0">
        <dgm:presLayoutVars>
          <dgm:animLvl val="lvl"/>
          <dgm:resizeHandles val="exact"/>
        </dgm:presLayoutVars>
      </dgm:prSet>
      <dgm:spPr/>
    </dgm:pt>
    <dgm:pt modelId="{F1DFDEBB-E3EA-4FBB-8556-6C9C3F1D4F0B}" type="pres">
      <dgm:prSet presAssocID="{271EE6DE-02CC-405E-B5DA-60A8C56CABB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741CE69-4BE0-4F83-8FC4-D31CE036B0E4}" type="pres">
      <dgm:prSet presAssocID="{271EE6DE-02CC-405E-B5DA-60A8C56CABB7}" presName="childText" presStyleLbl="revTx" presStyleIdx="0" presStyleCnt="5">
        <dgm:presLayoutVars>
          <dgm:bulletEnabled val="1"/>
        </dgm:presLayoutVars>
      </dgm:prSet>
      <dgm:spPr/>
    </dgm:pt>
    <dgm:pt modelId="{7679078D-9C66-4A50-8712-13D297913262}" type="pres">
      <dgm:prSet presAssocID="{DA2809C5-5FAC-4CE0-A531-8BF3B7F59D6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AEF0EB8-5820-4287-B2D0-663814A44271}" type="pres">
      <dgm:prSet presAssocID="{DA2809C5-5FAC-4CE0-A531-8BF3B7F59D6D}" presName="childText" presStyleLbl="revTx" presStyleIdx="1" presStyleCnt="5">
        <dgm:presLayoutVars>
          <dgm:bulletEnabled val="1"/>
        </dgm:presLayoutVars>
      </dgm:prSet>
      <dgm:spPr/>
    </dgm:pt>
    <dgm:pt modelId="{7FCB9A2C-FF7E-49AE-8870-6C9B00598621}" type="pres">
      <dgm:prSet presAssocID="{86214B50-7B98-4384-8759-D0F1DD3BB0C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D2F644-3DD3-465A-A4D6-D756F7AF3F41}" type="pres">
      <dgm:prSet presAssocID="{86214B50-7B98-4384-8759-D0F1DD3BB0C4}" presName="childText" presStyleLbl="revTx" presStyleIdx="2" presStyleCnt="5">
        <dgm:presLayoutVars>
          <dgm:bulletEnabled val="1"/>
        </dgm:presLayoutVars>
      </dgm:prSet>
      <dgm:spPr/>
    </dgm:pt>
    <dgm:pt modelId="{D123A172-A27E-4EB3-95CE-C1970D22A632}" type="pres">
      <dgm:prSet presAssocID="{7A365941-3C05-42E3-8A9D-ED23C53286C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B9BCB74-BF4E-444F-B977-2C34FE65B30D}" type="pres">
      <dgm:prSet presAssocID="{7A365941-3C05-42E3-8A9D-ED23C53286C7}" presName="childText" presStyleLbl="revTx" presStyleIdx="3" presStyleCnt="5">
        <dgm:presLayoutVars>
          <dgm:bulletEnabled val="1"/>
        </dgm:presLayoutVars>
      </dgm:prSet>
      <dgm:spPr/>
    </dgm:pt>
    <dgm:pt modelId="{3C2B825A-008F-4498-AB3B-CF7552D530EF}" type="pres">
      <dgm:prSet presAssocID="{A520EBD2-B74C-4F18-9885-C3C965B2FC7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4C8431C-A4A2-4809-9DBE-BB2E7098D2C9}" type="pres">
      <dgm:prSet presAssocID="{A520EBD2-B74C-4F18-9885-C3C965B2FC7D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AA5BD02-0848-4262-8BA0-4A2B76279B7B}" srcId="{B179D9D7-BB46-4211-BF9D-49122F17A163}" destId="{7A365941-3C05-42E3-8A9D-ED23C53286C7}" srcOrd="3" destOrd="0" parTransId="{5747B7CE-647D-42BA-A5D6-943627D1447A}" sibTransId="{165DE620-C426-4AEB-A7A4-FEA39C52A9C0}"/>
    <dgm:cxn modelId="{F792E70E-6468-4AC9-93E3-C1CCDEEC3562}" srcId="{7A365941-3C05-42E3-8A9D-ED23C53286C7}" destId="{048C3ED5-9D7F-4470-BA23-E0B6EC300332}" srcOrd="0" destOrd="0" parTransId="{254C3DC6-5EBD-4EC7-962D-CD7E1A482625}" sibTransId="{8A180EDC-08D1-4C9F-9466-28390053AD66}"/>
    <dgm:cxn modelId="{6BD2EC0E-E13D-4AF2-A477-5E548C5D6C3D}" type="presOf" srcId="{7A365941-3C05-42E3-8A9D-ED23C53286C7}" destId="{D123A172-A27E-4EB3-95CE-C1970D22A632}" srcOrd="0" destOrd="0" presId="urn:microsoft.com/office/officeart/2005/8/layout/vList2"/>
    <dgm:cxn modelId="{27759811-74EA-4A3B-A2D6-99D43DE99935}" srcId="{271EE6DE-02CC-405E-B5DA-60A8C56CABB7}" destId="{EF999CEA-15FD-421C-8C30-E4575C26AA2E}" srcOrd="0" destOrd="0" parTransId="{5696E27F-7B3D-4113-81E3-D675F57B2175}" sibTransId="{8BF31180-6B6C-4106-B23B-F03F957241A5}"/>
    <dgm:cxn modelId="{90A35336-5D3B-41D9-A1A5-0738A4E4120D}" type="presOf" srcId="{86214B50-7B98-4384-8759-D0F1DD3BB0C4}" destId="{7FCB9A2C-FF7E-49AE-8870-6C9B00598621}" srcOrd="0" destOrd="0" presId="urn:microsoft.com/office/officeart/2005/8/layout/vList2"/>
    <dgm:cxn modelId="{D53A2C37-EB11-4A65-B040-867888ADE78B}" type="presOf" srcId="{048C3ED5-9D7F-4470-BA23-E0B6EC300332}" destId="{EB9BCB74-BF4E-444F-B977-2C34FE65B30D}" srcOrd="0" destOrd="0" presId="urn:microsoft.com/office/officeart/2005/8/layout/vList2"/>
    <dgm:cxn modelId="{02260777-BC19-430C-A054-C42F61463DA8}" type="presOf" srcId="{271EE6DE-02CC-405E-B5DA-60A8C56CABB7}" destId="{F1DFDEBB-E3EA-4FBB-8556-6C9C3F1D4F0B}" srcOrd="0" destOrd="0" presId="urn:microsoft.com/office/officeart/2005/8/layout/vList2"/>
    <dgm:cxn modelId="{310E8984-A8F4-44FE-B8F4-25044658E12D}" srcId="{B179D9D7-BB46-4211-BF9D-49122F17A163}" destId="{271EE6DE-02CC-405E-B5DA-60A8C56CABB7}" srcOrd="0" destOrd="0" parTransId="{6DB35451-D58F-4E78-BEAD-87D361C1381D}" sibTransId="{894DC9DB-36BF-45B4-B34B-788A528050EC}"/>
    <dgm:cxn modelId="{AF5FBF86-8F0E-45A3-A7F6-502C4EEC2BE0}" srcId="{86214B50-7B98-4384-8759-D0F1DD3BB0C4}" destId="{A56F695B-A71E-4F34-8EF3-FF3BA5CB6A96}" srcOrd="0" destOrd="0" parTransId="{AFF838C2-A417-4647-B207-6B6C91C111F5}" sibTransId="{6711381B-9A4C-473D-BA60-F54668ACDD4F}"/>
    <dgm:cxn modelId="{830DD09A-7D9B-4C68-948B-DA7FBB58DE93}" type="presOf" srcId="{AB850D8C-8702-4847-A47A-C34BB7052034}" destId="{34C8431C-A4A2-4809-9DBE-BB2E7098D2C9}" srcOrd="0" destOrd="0" presId="urn:microsoft.com/office/officeart/2005/8/layout/vList2"/>
    <dgm:cxn modelId="{563A479B-E63D-4A82-9222-A1D527B7FFBC}" type="presOf" srcId="{B179D9D7-BB46-4211-BF9D-49122F17A163}" destId="{95BA5564-66AA-4699-B221-A06F914FF971}" srcOrd="0" destOrd="0" presId="urn:microsoft.com/office/officeart/2005/8/layout/vList2"/>
    <dgm:cxn modelId="{FB5520AC-3C8C-4E69-9802-1FAEB69260BC}" srcId="{B179D9D7-BB46-4211-BF9D-49122F17A163}" destId="{DA2809C5-5FAC-4CE0-A531-8BF3B7F59D6D}" srcOrd="1" destOrd="0" parTransId="{E103A5A0-AC6B-486A-8DB5-880431F0C767}" sibTransId="{CCCCC0ED-16F4-4228-8CBC-263C51936F61}"/>
    <dgm:cxn modelId="{801CA3AE-38B1-46EE-A367-EB96392FBD79}" srcId="{DA2809C5-5FAC-4CE0-A531-8BF3B7F59D6D}" destId="{FEE85533-ADF4-491A-83CB-6D7EDB017EFF}" srcOrd="0" destOrd="0" parTransId="{06557592-38B7-4B6B-A037-B8E7ABADC34E}" sibTransId="{C181AB16-2E43-447B-AC08-6D131FE11633}"/>
    <dgm:cxn modelId="{9A36ADB5-65B6-4B87-A413-D2861FF73B68}" type="presOf" srcId="{DA2809C5-5FAC-4CE0-A531-8BF3B7F59D6D}" destId="{7679078D-9C66-4A50-8712-13D297913262}" srcOrd="0" destOrd="0" presId="urn:microsoft.com/office/officeart/2005/8/layout/vList2"/>
    <dgm:cxn modelId="{1FC634BB-8D8F-486A-9D0A-9C80501906D3}" type="presOf" srcId="{EF999CEA-15FD-421C-8C30-E4575C26AA2E}" destId="{D741CE69-4BE0-4F83-8FC4-D31CE036B0E4}" srcOrd="0" destOrd="0" presId="urn:microsoft.com/office/officeart/2005/8/layout/vList2"/>
    <dgm:cxn modelId="{B8DE1FBF-8B6C-467D-BA75-82E68AD1887B}" type="presOf" srcId="{FEE85533-ADF4-491A-83CB-6D7EDB017EFF}" destId="{0AEF0EB8-5820-4287-B2D0-663814A44271}" srcOrd="0" destOrd="0" presId="urn:microsoft.com/office/officeart/2005/8/layout/vList2"/>
    <dgm:cxn modelId="{ADFAB0C2-10E1-4D8B-A4FA-B13BA67D9BE2}" type="presOf" srcId="{A520EBD2-B74C-4F18-9885-C3C965B2FC7D}" destId="{3C2B825A-008F-4498-AB3B-CF7552D530EF}" srcOrd="0" destOrd="0" presId="urn:microsoft.com/office/officeart/2005/8/layout/vList2"/>
    <dgm:cxn modelId="{596D87D5-F254-4CF7-A3C9-D28AAC24A964}" srcId="{A520EBD2-B74C-4F18-9885-C3C965B2FC7D}" destId="{AB850D8C-8702-4847-A47A-C34BB7052034}" srcOrd="0" destOrd="0" parTransId="{93D1B5FC-A24E-4BC5-9286-183625381F54}" sibTransId="{CB4D154D-ECF8-4FD9-AF23-7F203158B33B}"/>
    <dgm:cxn modelId="{2AF3A1E2-7259-49EF-921E-C2B8B316C95F}" srcId="{B179D9D7-BB46-4211-BF9D-49122F17A163}" destId="{86214B50-7B98-4384-8759-D0F1DD3BB0C4}" srcOrd="2" destOrd="0" parTransId="{060CD08C-EE50-4FEC-B2A0-DB2698C44E35}" sibTransId="{145696DF-5BF6-46ED-856B-D3E677B2CA4E}"/>
    <dgm:cxn modelId="{2F95A1EE-DC1F-49FD-9922-C35FC3227640}" srcId="{B179D9D7-BB46-4211-BF9D-49122F17A163}" destId="{A520EBD2-B74C-4F18-9885-C3C965B2FC7D}" srcOrd="4" destOrd="0" parTransId="{29E5E55B-7035-4A4E-9ECB-83966C27B70B}" sibTransId="{33882283-E371-4042-93C1-551D39F5AF2D}"/>
    <dgm:cxn modelId="{289352F2-FC29-47D0-86CA-3E677668CD01}" type="presOf" srcId="{A56F695B-A71E-4F34-8EF3-FF3BA5CB6A96}" destId="{5FD2F644-3DD3-465A-A4D6-D756F7AF3F41}" srcOrd="0" destOrd="0" presId="urn:microsoft.com/office/officeart/2005/8/layout/vList2"/>
    <dgm:cxn modelId="{4A8124E3-A5B8-438D-BDD3-952FCBCC42CF}" type="presParOf" srcId="{95BA5564-66AA-4699-B221-A06F914FF971}" destId="{F1DFDEBB-E3EA-4FBB-8556-6C9C3F1D4F0B}" srcOrd="0" destOrd="0" presId="urn:microsoft.com/office/officeart/2005/8/layout/vList2"/>
    <dgm:cxn modelId="{5CF6BF2B-B0F3-46F7-A93C-FDE5E96CCAF3}" type="presParOf" srcId="{95BA5564-66AA-4699-B221-A06F914FF971}" destId="{D741CE69-4BE0-4F83-8FC4-D31CE036B0E4}" srcOrd="1" destOrd="0" presId="urn:microsoft.com/office/officeart/2005/8/layout/vList2"/>
    <dgm:cxn modelId="{0AF5CC33-7BEC-4971-8B82-548834BD6E26}" type="presParOf" srcId="{95BA5564-66AA-4699-B221-A06F914FF971}" destId="{7679078D-9C66-4A50-8712-13D297913262}" srcOrd="2" destOrd="0" presId="urn:microsoft.com/office/officeart/2005/8/layout/vList2"/>
    <dgm:cxn modelId="{978850A8-5458-4579-8832-510A3171F719}" type="presParOf" srcId="{95BA5564-66AA-4699-B221-A06F914FF971}" destId="{0AEF0EB8-5820-4287-B2D0-663814A44271}" srcOrd="3" destOrd="0" presId="urn:microsoft.com/office/officeart/2005/8/layout/vList2"/>
    <dgm:cxn modelId="{517AA999-93CA-42ED-BAC6-CA15B190158C}" type="presParOf" srcId="{95BA5564-66AA-4699-B221-A06F914FF971}" destId="{7FCB9A2C-FF7E-49AE-8870-6C9B00598621}" srcOrd="4" destOrd="0" presId="urn:microsoft.com/office/officeart/2005/8/layout/vList2"/>
    <dgm:cxn modelId="{04B32C05-9B12-410C-B112-C8A275B25310}" type="presParOf" srcId="{95BA5564-66AA-4699-B221-A06F914FF971}" destId="{5FD2F644-3DD3-465A-A4D6-D756F7AF3F41}" srcOrd="5" destOrd="0" presId="urn:microsoft.com/office/officeart/2005/8/layout/vList2"/>
    <dgm:cxn modelId="{C435DBFD-05A8-4BD0-A966-190156B692BF}" type="presParOf" srcId="{95BA5564-66AA-4699-B221-A06F914FF971}" destId="{D123A172-A27E-4EB3-95CE-C1970D22A632}" srcOrd="6" destOrd="0" presId="urn:microsoft.com/office/officeart/2005/8/layout/vList2"/>
    <dgm:cxn modelId="{4D594A4B-C319-45A9-A272-3432FCEC346B}" type="presParOf" srcId="{95BA5564-66AA-4699-B221-A06F914FF971}" destId="{EB9BCB74-BF4E-444F-B977-2C34FE65B30D}" srcOrd="7" destOrd="0" presId="urn:microsoft.com/office/officeart/2005/8/layout/vList2"/>
    <dgm:cxn modelId="{928CFC0C-A925-4C3E-8262-58D63E5483FA}" type="presParOf" srcId="{95BA5564-66AA-4699-B221-A06F914FF971}" destId="{3C2B825A-008F-4498-AB3B-CF7552D530EF}" srcOrd="8" destOrd="0" presId="urn:microsoft.com/office/officeart/2005/8/layout/vList2"/>
    <dgm:cxn modelId="{4A2AF042-7D29-4222-8E20-461C9504DC7A}" type="presParOf" srcId="{95BA5564-66AA-4699-B221-A06F914FF971}" destId="{34C8431C-A4A2-4809-9DBE-BB2E7098D2C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4D13BC-1F01-4DB1-896D-F9C5A49A716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AED1895-9CE3-47C2-B77C-925DFF1F6391}">
      <dgm:prSet/>
      <dgm:spPr/>
      <dgm:t>
        <a:bodyPr/>
        <a:lstStyle/>
        <a:p>
          <a:r>
            <a:rPr lang="en-US"/>
            <a:t>Area</a:t>
          </a:r>
        </a:p>
      </dgm:t>
    </dgm:pt>
    <dgm:pt modelId="{547EADF7-F7D5-497B-8C23-66EE7A5C9D52}" type="parTrans" cxnId="{97816E36-C2D9-4FDD-81EC-1713B34DCF0D}">
      <dgm:prSet/>
      <dgm:spPr/>
      <dgm:t>
        <a:bodyPr/>
        <a:lstStyle/>
        <a:p>
          <a:endParaRPr lang="en-US"/>
        </a:p>
      </dgm:t>
    </dgm:pt>
    <dgm:pt modelId="{E7E1F8D3-5979-45ED-A775-500D121147ED}" type="sibTrans" cxnId="{97816E36-C2D9-4FDD-81EC-1713B34DCF0D}">
      <dgm:prSet/>
      <dgm:spPr/>
      <dgm:t>
        <a:bodyPr/>
        <a:lstStyle/>
        <a:p>
          <a:endParaRPr lang="en-US"/>
        </a:p>
      </dgm:t>
    </dgm:pt>
    <dgm:pt modelId="{9C408B63-CBA2-419F-B947-F2458640CF87}">
      <dgm:prSet/>
      <dgm:spPr/>
      <dgm:t>
        <a:bodyPr/>
        <a:lstStyle/>
        <a:p>
          <a:r>
            <a:rPr lang="en-US"/>
            <a:t>Population</a:t>
          </a:r>
        </a:p>
      </dgm:t>
    </dgm:pt>
    <dgm:pt modelId="{27E15A8D-9716-4B39-8BEB-287B5415B915}" type="parTrans" cxnId="{EC50B7DB-0C7D-4561-9723-A771DF10CF24}">
      <dgm:prSet/>
      <dgm:spPr/>
      <dgm:t>
        <a:bodyPr/>
        <a:lstStyle/>
        <a:p>
          <a:endParaRPr lang="en-US"/>
        </a:p>
      </dgm:t>
    </dgm:pt>
    <dgm:pt modelId="{54319B7E-35A7-402A-9F87-CF848EF57D5F}" type="sibTrans" cxnId="{EC50B7DB-0C7D-4561-9723-A771DF10CF24}">
      <dgm:prSet/>
      <dgm:spPr/>
      <dgm:t>
        <a:bodyPr/>
        <a:lstStyle/>
        <a:p>
          <a:endParaRPr lang="en-US"/>
        </a:p>
      </dgm:t>
    </dgm:pt>
    <dgm:pt modelId="{E8C57D21-413D-4685-83A2-1366FA02A734}">
      <dgm:prSet/>
      <dgm:spPr/>
      <dgm:t>
        <a:bodyPr/>
        <a:lstStyle/>
        <a:p>
          <a:r>
            <a:rPr lang="en-US"/>
            <a:t>Median Income</a:t>
          </a:r>
        </a:p>
      </dgm:t>
    </dgm:pt>
    <dgm:pt modelId="{6E6EFC12-ED05-4A83-A956-094D9C77FB33}" type="parTrans" cxnId="{5D65D421-596F-4D02-88DC-8AB68F2CB202}">
      <dgm:prSet/>
      <dgm:spPr/>
      <dgm:t>
        <a:bodyPr/>
        <a:lstStyle/>
        <a:p>
          <a:endParaRPr lang="en-US"/>
        </a:p>
      </dgm:t>
    </dgm:pt>
    <dgm:pt modelId="{515E55C9-7120-4F73-A9AC-EB9FA1F790DE}" type="sibTrans" cxnId="{5D65D421-596F-4D02-88DC-8AB68F2CB202}">
      <dgm:prSet/>
      <dgm:spPr/>
      <dgm:t>
        <a:bodyPr/>
        <a:lstStyle/>
        <a:p>
          <a:endParaRPr lang="en-US"/>
        </a:p>
      </dgm:t>
    </dgm:pt>
    <dgm:pt modelId="{3906FB03-E645-4595-A045-6BF89DD5AFA4}">
      <dgm:prSet/>
      <dgm:spPr/>
      <dgm:t>
        <a:bodyPr/>
        <a:lstStyle/>
        <a:p>
          <a:r>
            <a:rPr lang="en-US"/>
            <a:t>Registered EVs</a:t>
          </a:r>
        </a:p>
      </dgm:t>
    </dgm:pt>
    <dgm:pt modelId="{A195C157-9C2B-46B6-8D2F-F735F2010E05}" type="parTrans" cxnId="{4EF56072-E709-4639-B515-9AB23172C5E9}">
      <dgm:prSet/>
      <dgm:spPr/>
      <dgm:t>
        <a:bodyPr/>
        <a:lstStyle/>
        <a:p>
          <a:endParaRPr lang="en-US"/>
        </a:p>
      </dgm:t>
    </dgm:pt>
    <dgm:pt modelId="{0D28CDD5-A49A-4D01-80B7-2AF2BD11E1F1}" type="sibTrans" cxnId="{4EF56072-E709-4639-B515-9AB23172C5E9}">
      <dgm:prSet/>
      <dgm:spPr/>
      <dgm:t>
        <a:bodyPr/>
        <a:lstStyle/>
        <a:p>
          <a:endParaRPr lang="en-US"/>
        </a:p>
      </dgm:t>
    </dgm:pt>
    <dgm:pt modelId="{57F89EB2-9244-4D32-B2D5-BC90CB378C96}">
      <dgm:prSet/>
      <dgm:spPr/>
      <dgm:t>
        <a:bodyPr/>
        <a:lstStyle/>
        <a:p>
          <a:r>
            <a:rPr lang="en-US"/>
            <a:t>Proximity to Highways</a:t>
          </a:r>
        </a:p>
      </dgm:t>
    </dgm:pt>
    <dgm:pt modelId="{3F39D053-9912-48F2-B386-AA9ED6FDA07C}" type="parTrans" cxnId="{CA0E577E-B0C4-4B9C-A449-36ECDA728F88}">
      <dgm:prSet/>
      <dgm:spPr/>
      <dgm:t>
        <a:bodyPr/>
        <a:lstStyle/>
        <a:p>
          <a:endParaRPr lang="en-US"/>
        </a:p>
      </dgm:t>
    </dgm:pt>
    <dgm:pt modelId="{E097E128-0ABE-4B24-B697-8CF4ED27AB45}" type="sibTrans" cxnId="{CA0E577E-B0C4-4B9C-A449-36ECDA728F88}">
      <dgm:prSet/>
      <dgm:spPr/>
      <dgm:t>
        <a:bodyPr/>
        <a:lstStyle/>
        <a:p>
          <a:endParaRPr lang="en-US"/>
        </a:p>
      </dgm:t>
    </dgm:pt>
    <dgm:pt modelId="{08407CEF-3694-4174-9C56-660BECA99A3D}">
      <dgm:prSet/>
      <dgm:spPr/>
      <dgm:t>
        <a:bodyPr/>
        <a:lstStyle/>
        <a:p>
          <a:r>
            <a:rPr lang="en-US"/>
            <a:t>Highway traffic</a:t>
          </a:r>
        </a:p>
      </dgm:t>
    </dgm:pt>
    <dgm:pt modelId="{878F191B-0619-49E9-9EDE-71CC0455B218}" type="parTrans" cxnId="{6FEDDEB7-47D9-4439-9DA1-C277E751AA7E}">
      <dgm:prSet/>
      <dgm:spPr/>
      <dgm:t>
        <a:bodyPr/>
        <a:lstStyle/>
        <a:p>
          <a:endParaRPr lang="en-US"/>
        </a:p>
      </dgm:t>
    </dgm:pt>
    <dgm:pt modelId="{ACDD9966-A228-42DD-8B04-6DCBDFEF0D59}" type="sibTrans" cxnId="{6FEDDEB7-47D9-4439-9DA1-C277E751AA7E}">
      <dgm:prSet/>
      <dgm:spPr/>
      <dgm:t>
        <a:bodyPr/>
        <a:lstStyle/>
        <a:p>
          <a:endParaRPr lang="en-US"/>
        </a:p>
      </dgm:t>
    </dgm:pt>
    <dgm:pt modelId="{8A9A48BD-9808-4C24-B2D8-6B8DEEA85C08}" type="pres">
      <dgm:prSet presAssocID="{804D13BC-1F01-4DB1-896D-F9C5A49A7169}" presName="linear" presStyleCnt="0">
        <dgm:presLayoutVars>
          <dgm:animLvl val="lvl"/>
          <dgm:resizeHandles val="exact"/>
        </dgm:presLayoutVars>
      </dgm:prSet>
      <dgm:spPr/>
    </dgm:pt>
    <dgm:pt modelId="{9D3A06C1-35DD-41D1-BD19-CC37236C5470}" type="pres">
      <dgm:prSet presAssocID="{6AED1895-9CE3-47C2-B77C-925DFF1F639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525EAC-5FC5-4668-9B65-D07F03694BD1}" type="pres">
      <dgm:prSet presAssocID="{E7E1F8D3-5979-45ED-A775-500D121147ED}" presName="spacer" presStyleCnt="0"/>
      <dgm:spPr/>
    </dgm:pt>
    <dgm:pt modelId="{C0E7290C-C082-40D1-B18C-5D001FB88BE4}" type="pres">
      <dgm:prSet presAssocID="{9C408B63-CBA2-419F-B947-F2458640CF8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076E5A4-3A53-490E-9D38-7AE2810C1519}" type="pres">
      <dgm:prSet presAssocID="{54319B7E-35A7-402A-9F87-CF848EF57D5F}" presName="spacer" presStyleCnt="0"/>
      <dgm:spPr/>
    </dgm:pt>
    <dgm:pt modelId="{A054C2C4-AF68-409E-AEEF-B047B5B1426A}" type="pres">
      <dgm:prSet presAssocID="{E8C57D21-413D-4685-83A2-1366FA02A73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2FD2C89-6ABB-4B3D-8493-068ABD36332E}" type="pres">
      <dgm:prSet presAssocID="{515E55C9-7120-4F73-A9AC-EB9FA1F790DE}" presName="spacer" presStyleCnt="0"/>
      <dgm:spPr/>
    </dgm:pt>
    <dgm:pt modelId="{D776D05A-8E45-49A6-9A82-CC4C0B251985}" type="pres">
      <dgm:prSet presAssocID="{3906FB03-E645-4595-A045-6BF89DD5AFA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3410564-4ACC-4868-88DC-7448CFF3E382}" type="pres">
      <dgm:prSet presAssocID="{0D28CDD5-A49A-4D01-80B7-2AF2BD11E1F1}" presName="spacer" presStyleCnt="0"/>
      <dgm:spPr/>
    </dgm:pt>
    <dgm:pt modelId="{407848B7-6E14-436A-85E0-9ADE0FA8FA64}" type="pres">
      <dgm:prSet presAssocID="{57F89EB2-9244-4D32-B2D5-BC90CB378C9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F661F10-CE9F-481D-B067-6183911F0672}" type="pres">
      <dgm:prSet presAssocID="{E097E128-0ABE-4B24-B697-8CF4ED27AB45}" presName="spacer" presStyleCnt="0"/>
      <dgm:spPr/>
    </dgm:pt>
    <dgm:pt modelId="{1C3DBD89-A978-4406-8231-B3137FD18A72}" type="pres">
      <dgm:prSet presAssocID="{08407CEF-3694-4174-9C56-660BECA99A3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855D611-F74A-446B-9CAF-5D16A09481BD}" type="presOf" srcId="{9C408B63-CBA2-419F-B947-F2458640CF87}" destId="{C0E7290C-C082-40D1-B18C-5D001FB88BE4}" srcOrd="0" destOrd="0" presId="urn:microsoft.com/office/officeart/2005/8/layout/vList2"/>
    <dgm:cxn modelId="{5D65D421-596F-4D02-88DC-8AB68F2CB202}" srcId="{804D13BC-1F01-4DB1-896D-F9C5A49A7169}" destId="{E8C57D21-413D-4685-83A2-1366FA02A734}" srcOrd="2" destOrd="0" parTransId="{6E6EFC12-ED05-4A83-A956-094D9C77FB33}" sibTransId="{515E55C9-7120-4F73-A9AC-EB9FA1F790DE}"/>
    <dgm:cxn modelId="{97816E36-C2D9-4FDD-81EC-1713B34DCF0D}" srcId="{804D13BC-1F01-4DB1-896D-F9C5A49A7169}" destId="{6AED1895-9CE3-47C2-B77C-925DFF1F6391}" srcOrd="0" destOrd="0" parTransId="{547EADF7-F7D5-497B-8C23-66EE7A5C9D52}" sibTransId="{E7E1F8D3-5979-45ED-A775-500D121147ED}"/>
    <dgm:cxn modelId="{EB8D2A6A-080B-4A32-AFB1-6CCC87CDE13E}" type="presOf" srcId="{57F89EB2-9244-4D32-B2D5-BC90CB378C96}" destId="{407848B7-6E14-436A-85E0-9ADE0FA8FA64}" srcOrd="0" destOrd="0" presId="urn:microsoft.com/office/officeart/2005/8/layout/vList2"/>
    <dgm:cxn modelId="{4EF56072-E709-4639-B515-9AB23172C5E9}" srcId="{804D13BC-1F01-4DB1-896D-F9C5A49A7169}" destId="{3906FB03-E645-4595-A045-6BF89DD5AFA4}" srcOrd="3" destOrd="0" parTransId="{A195C157-9C2B-46B6-8D2F-F735F2010E05}" sibTransId="{0D28CDD5-A49A-4D01-80B7-2AF2BD11E1F1}"/>
    <dgm:cxn modelId="{9FA6D072-C0D1-4863-983B-BDE016906696}" type="presOf" srcId="{08407CEF-3694-4174-9C56-660BECA99A3D}" destId="{1C3DBD89-A978-4406-8231-B3137FD18A72}" srcOrd="0" destOrd="0" presId="urn:microsoft.com/office/officeart/2005/8/layout/vList2"/>
    <dgm:cxn modelId="{CA0E577E-B0C4-4B9C-A449-36ECDA728F88}" srcId="{804D13BC-1F01-4DB1-896D-F9C5A49A7169}" destId="{57F89EB2-9244-4D32-B2D5-BC90CB378C96}" srcOrd="4" destOrd="0" parTransId="{3F39D053-9912-48F2-B386-AA9ED6FDA07C}" sibTransId="{E097E128-0ABE-4B24-B697-8CF4ED27AB45}"/>
    <dgm:cxn modelId="{0617987E-54D7-4577-A09A-DEA2EEC5A99A}" type="presOf" srcId="{3906FB03-E645-4595-A045-6BF89DD5AFA4}" destId="{D776D05A-8E45-49A6-9A82-CC4C0B251985}" srcOrd="0" destOrd="0" presId="urn:microsoft.com/office/officeart/2005/8/layout/vList2"/>
    <dgm:cxn modelId="{61921482-1D9A-4969-98B9-622C917AF4A8}" type="presOf" srcId="{804D13BC-1F01-4DB1-896D-F9C5A49A7169}" destId="{8A9A48BD-9808-4C24-B2D8-6B8DEEA85C08}" srcOrd="0" destOrd="0" presId="urn:microsoft.com/office/officeart/2005/8/layout/vList2"/>
    <dgm:cxn modelId="{C6F5C8A3-A8A6-4472-8502-FE74CC908328}" type="presOf" srcId="{E8C57D21-413D-4685-83A2-1366FA02A734}" destId="{A054C2C4-AF68-409E-AEEF-B047B5B1426A}" srcOrd="0" destOrd="0" presId="urn:microsoft.com/office/officeart/2005/8/layout/vList2"/>
    <dgm:cxn modelId="{324350B6-950D-4A7A-BA41-F91314DB8187}" type="presOf" srcId="{6AED1895-9CE3-47C2-B77C-925DFF1F6391}" destId="{9D3A06C1-35DD-41D1-BD19-CC37236C5470}" srcOrd="0" destOrd="0" presId="urn:microsoft.com/office/officeart/2005/8/layout/vList2"/>
    <dgm:cxn modelId="{6FEDDEB7-47D9-4439-9DA1-C277E751AA7E}" srcId="{804D13BC-1F01-4DB1-896D-F9C5A49A7169}" destId="{08407CEF-3694-4174-9C56-660BECA99A3D}" srcOrd="5" destOrd="0" parTransId="{878F191B-0619-49E9-9EDE-71CC0455B218}" sibTransId="{ACDD9966-A228-42DD-8B04-6DCBDFEF0D59}"/>
    <dgm:cxn modelId="{EC50B7DB-0C7D-4561-9723-A771DF10CF24}" srcId="{804D13BC-1F01-4DB1-896D-F9C5A49A7169}" destId="{9C408B63-CBA2-419F-B947-F2458640CF87}" srcOrd="1" destOrd="0" parTransId="{27E15A8D-9716-4B39-8BEB-287B5415B915}" sibTransId="{54319B7E-35A7-402A-9F87-CF848EF57D5F}"/>
    <dgm:cxn modelId="{B814D694-9558-4139-8ABE-1566F37D37F7}" type="presParOf" srcId="{8A9A48BD-9808-4C24-B2D8-6B8DEEA85C08}" destId="{9D3A06C1-35DD-41D1-BD19-CC37236C5470}" srcOrd="0" destOrd="0" presId="urn:microsoft.com/office/officeart/2005/8/layout/vList2"/>
    <dgm:cxn modelId="{D48555B7-0929-4B44-97FE-C09EACF9CD54}" type="presParOf" srcId="{8A9A48BD-9808-4C24-B2D8-6B8DEEA85C08}" destId="{DA525EAC-5FC5-4668-9B65-D07F03694BD1}" srcOrd="1" destOrd="0" presId="urn:microsoft.com/office/officeart/2005/8/layout/vList2"/>
    <dgm:cxn modelId="{493CF227-6D30-4C1A-BEFC-D1A5F6241E32}" type="presParOf" srcId="{8A9A48BD-9808-4C24-B2D8-6B8DEEA85C08}" destId="{C0E7290C-C082-40D1-B18C-5D001FB88BE4}" srcOrd="2" destOrd="0" presId="urn:microsoft.com/office/officeart/2005/8/layout/vList2"/>
    <dgm:cxn modelId="{548B53C7-8B05-4D51-8B6E-40CF586C6924}" type="presParOf" srcId="{8A9A48BD-9808-4C24-B2D8-6B8DEEA85C08}" destId="{2076E5A4-3A53-490E-9D38-7AE2810C1519}" srcOrd="3" destOrd="0" presId="urn:microsoft.com/office/officeart/2005/8/layout/vList2"/>
    <dgm:cxn modelId="{B56572B1-FE1C-4D5E-94D9-C23DDEE5864C}" type="presParOf" srcId="{8A9A48BD-9808-4C24-B2D8-6B8DEEA85C08}" destId="{A054C2C4-AF68-409E-AEEF-B047B5B1426A}" srcOrd="4" destOrd="0" presId="urn:microsoft.com/office/officeart/2005/8/layout/vList2"/>
    <dgm:cxn modelId="{8CF5A6E2-C08A-48D5-8681-060364D3A04F}" type="presParOf" srcId="{8A9A48BD-9808-4C24-B2D8-6B8DEEA85C08}" destId="{42FD2C89-6ABB-4B3D-8493-068ABD36332E}" srcOrd="5" destOrd="0" presId="urn:microsoft.com/office/officeart/2005/8/layout/vList2"/>
    <dgm:cxn modelId="{54021154-8A48-4187-BC8E-F2967114611C}" type="presParOf" srcId="{8A9A48BD-9808-4C24-B2D8-6B8DEEA85C08}" destId="{D776D05A-8E45-49A6-9A82-CC4C0B251985}" srcOrd="6" destOrd="0" presId="urn:microsoft.com/office/officeart/2005/8/layout/vList2"/>
    <dgm:cxn modelId="{9AAF131C-55EC-4E26-A485-D2B3FD67C709}" type="presParOf" srcId="{8A9A48BD-9808-4C24-B2D8-6B8DEEA85C08}" destId="{C3410564-4ACC-4868-88DC-7448CFF3E382}" srcOrd="7" destOrd="0" presId="urn:microsoft.com/office/officeart/2005/8/layout/vList2"/>
    <dgm:cxn modelId="{EC90BFBC-9321-4870-96EA-852DB82BE992}" type="presParOf" srcId="{8A9A48BD-9808-4C24-B2D8-6B8DEEA85C08}" destId="{407848B7-6E14-436A-85E0-9ADE0FA8FA64}" srcOrd="8" destOrd="0" presId="urn:microsoft.com/office/officeart/2005/8/layout/vList2"/>
    <dgm:cxn modelId="{087C8041-80F5-4C18-BCA2-3B930D7CC26B}" type="presParOf" srcId="{8A9A48BD-9808-4C24-B2D8-6B8DEEA85C08}" destId="{4F661F10-CE9F-481D-B067-6183911F0672}" srcOrd="9" destOrd="0" presId="urn:microsoft.com/office/officeart/2005/8/layout/vList2"/>
    <dgm:cxn modelId="{91E78717-BE85-4329-ADC4-36A18E124362}" type="presParOf" srcId="{8A9A48BD-9808-4C24-B2D8-6B8DEEA85C08}" destId="{1C3DBD89-A978-4406-8231-B3137FD18A7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339A74-320E-4D8E-9A45-86E579DAEF7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C455B8-D63B-4229-8B24-06DEBFB5A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trained the model with California’s dataset</a:t>
          </a:r>
        </a:p>
      </dgm:t>
    </dgm:pt>
    <dgm:pt modelId="{2EED616F-4939-491D-A9C5-EE93E9819CEA}" type="parTrans" cxnId="{FB4080EC-A4DC-4B72-B1F8-3446562FD4A5}">
      <dgm:prSet/>
      <dgm:spPr/>
      <dgm:t>
        <a:bodyPr/>
        <a:lstStyle/>
        <a:p>
          <a:endParaRPr lang="en-US"/>
        </a:p>
      </dgm:t>
    </dgm:pt>
    <dgm:pt modelId="{F6C0367C-9A2C-4590-9FAC-E47C58647F8E}" type="sibTrans" cxnId="{FB4080EC-A4DC-4B72-B1F8-3446562FD4A5}">
      <dgm:prSet/>
      <dgm:spPr/>
      <dgm:t>
        <a:bodyPr/>
        <a:lstStyle/>
        <a:p>
          <a:endParaRPr lang="en-US"/>
        </a:p>
      </dgm:t>
    </dgm:pt>
    <dgm:pt modelId="{6015A9BC-60F4-4C36-9898-5C7896220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model predicts ideal number of charging stations needed considering all the factors</a:t>
          </a:r>
        </a:p>
      </dgm:t>
    </dgm:pt>
    <dgm:pt modelId="{071554E0-9C0F-4449-9F0F-9671E9A38399}" type="parTrans" cxnId="{F03C61B4-310F-465B-A328-B642C00962C3}">
      <dgm:prSet/>
      <dgm:spPr/>
      <dgm:t>
        <a:bodyPr/>
        <a:lstStyle/>
        <a:p>
          <a:endParaRPr lang="en-US"/>
        </a:p>
      </dgm:t>
    </dgm:pt>
    <dgm:pt modelId="{0C6DB4BF-58BD-4565-B416-6A37D13A29CD}" type="sibTrans" cxnId="{F03C61B4-310F-465B-A328-B642C00962C3}">
      <dgm:prSet/>
      <dgm:spPr/>
      <dgm:t>
        <a:bodyPr/>
        <a:lstStyle/>
        <a:p>
          <a:endParaRPr lang="en-US"/>
        </a:p>
      </dgm:t>
    </dgm:pt>
    <dgm:pt modelId="{D3245C7C-8BDA-413A-91F7-0A5E6989CB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factors are significant at the 5% level</a:t>
          </a:r>
          <a:endParaRPr lang="en-US" dirty="0"/>
        </a:p>
      </dgm:t>
    </dgm:pt>
    <dgm:pt modelId="{045F5E5F-BEDD-409D-BFF1-F52889F1A144}" type="parTrans" cxnId="{CC98CC47-E88D-4F73-9546-DE6890F27590}">
      <dgm:prSet/>
      <dgm:spPr/>
      <dgm:t>
        <a:bodyPr/>
        <a:lstStyle/>
        <a:p>
          <a:endParaRPr lang="en-US"/>
        </a:p>
      </dgm:t>
    </dgm:pt>
    <dgm:pt modelId="{D8C7DA9F-5FB3-4574-97CF-C3B08B98F826}" type="sibTrans" cxnId="{CC98CC47-E88D-4F73-9546-DE6890F27590}">
      <dgm:prSet/>
      <dgm:spPr/>
      <dgm:t>
        <a:bodyPr/>
        <a:lstStyle/>
        <a:p>
          <a:endParaRPr lang="en-US"/>
        </a:p>
      </dgm:t>
    </dgm:pt>
    <dgm:pt modelId="{4DDC9FF5-3792-4CD2-B9B4-102BD6621C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was then used on Texas’s dataset to predict the ideal number of DCFC stations.</a:t>
          </a:r>
        </a:p>
      </dgm:t>
    </dgm:pt>
    <dgm:pt modelId="{FF043C87-2C66-4E1D-BAD0-9ACAED412863}" type="parTrans" cxnId="{EA6FFE5F-92F2-4F0D-A6FA-B7C7BCCB3686}">
      <dgm:prSet/>
      <dgm:spPr/>
      <dgm:t>
        <a:bodyPr/>
        <a:lstStyle/>
        <a:p>
          <a:endParaRPr lang="en-US"/>
        </a:p>
      </dgm:t>
    </dgm:pt>
    <dgm:pt modelId="{E64E9D6B-5B37-4482-A600-4CEF9AEBB4EE}" type="sibTrans" cxnId="{EA6FFE5F-92F2-4F0D-A6FA-B7C7BCCB3686}">
      <dgm:prSet/>
      <dgm:spPr/>
      <dgm:t>
        <a:bodyPr/>
        <a:lstStyle/>
        <a:p>
          <a:endParaRPr lang="en-US"/>
        </a:p>
      </dgm:t>
    </dgm:pt>
    <dgm:pt modelId="{7ED47D0F-F2FF-475E-AC2B-70E68A7462AA}" type="pres">
      <dgm:prSet presAssocID="{D2339A74-320E-4D8E-9A45-86E579DAEF7B}" presName="root" presStyleCnt="0">
        <dgm:presLayoutVars>
          <dgm:dir/>
          <dgm:resizeHandles val="exact"/>
        </dgm:presLayoutVars>
      </dgm:prSet>
      <dgm:spPr/>
    </dgm:pt>
    <dgm:pt modelId="{0C819C02-A30F-43AF-B3DC-8D94C54E1337}" type="pres">
      <dgm:prSet presAssocID="{C9C455B8-D63B-4229-8B24-06DEBFB5AA59}" presName="compNode" presStyleCnt="0"/>
      <dgm:spPr/>
    </dgm:pt>
    <dgm:pt modelId="{08E521BB-EBC1-42C0-8CA4-6295ACCA8C44}" type="pres">
      <dgm:prSet presAssocID="{C9C455B8-D63B-4229-8B24-06DEBFB5AA59}" presName="bgRect" presStyleLbl="bgShp" presStyleIdx="0" presStyleCnt="4"/>
      <dgm:spPr/>
    </dgm:pt>
    <dgm:pt modelId="{C8AF23B9-4EF7-4434-8162-71EA1D989E9A}" type="pres">
      <dgm:prSet presAssocID="{C9C455B8-D63B-4229-8B24-06DEBFB5AA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94E095C-543E-4C68-AC02-CBB9C53C3F15}" type="pres">
      <dgm:prSet presAssocID="{C9C455B8-D63B-4229-8B24-06DEBFB5AA59}" presName="spaceRect" presStyleCnt="0"/>
      <dgm:spPr/>
    </dgm:pt>
    <dgm:pt modelId="{54B928EF-B830-48E3-8171-82084C6FB7C2}" type="pres">
      <dgm:prSet presAssocID="{C9C455B8-D63B-4229-8B24-06DEBFB5AA59}" presName="parTx" presStyleLbl="revTx" presStyleIdx="0" presStyleCnt="4">
        <dgm:presLayoutVars>
          <dgm:chMax val="0"/>
          <dgm:chPref val="0"/>
        </dgm:presLayoutVars>
      </dgm:prSet>
      <dgm:spPr/>
    </dgm:pt>
    <dgm:pt modelId="{74722E23-3C31-40AC-8EF6-7EBEBAB9F239}" type="pres">
      <dgm:prSet presAssocID="{F6C0367C-9A2C-4590-9FAC-E47C58647F8E}" presName="sibTrans" presStyleCnt="0"/>
      <dgm:spPr/>
    </dgm:pt>
    <dgm:pt modelId="{BD43BAF5-987F-4EDF-8242-3D94354E9318}" type="pres">
      <dgm:prSet presAssocID="{6015A9BC-60F4-4C36-9898-5C7896220F49}" presName="compNode" presStyleCnt="0"/>
      <dgm:spPr/>
    </dgm:pt>
    <dgm:pt modelId="{0C9CE7B7-C9E4-4098-9648-450A495E22CB}" type="pres">
      <dgm:prSet presAssocID="{6015A9BC-60F4-4C36-9898-5C7896220F49}" presName="bgRect" presStyleLbl="bgShp" presStyleIdx="1" presStyleCnt="4"/>
      <dgm:spPr/>
    </dgm:pt>
    <dgm:pt modelId="{375D4A2B-1DAF-4654-910C-E282C36B99E5}" type="pres">
      <dgm:prSet presAssocID="{6015A9BC-60F4-4C36-9898-5C7896220F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D1849D0-9D48-4197-9885-6D62C6B5354F}" type="pres">
      <dgm:prSet presAssocID="{6015A9BC-60F4-4C36-9898-5C7896220F49}" presName="spaceRect" presStyleCnt="0"/>
      <dgm:spPr/>
    </dgm:pt>
    <dgm:pt modelId="{1B44BFDA-F7AC-44B0-8387-18570588AA31}" type="pres">
      <dgm:prSet presAssocID="{6015A9BC-60F4-4C36-9898-5C7896220F49}" presName="parTx" presStyleLbl="revTx" presStyleIdx="1" presStyleCnt="4">
        <dgm:presLayoutVars>
          <dgm:chMax val="0"/>
          <dgm:chPref val="0"/>
        </dgm:presLayoutVars>
      </dgm:prSet>
      <dgm:spPr/>
    </dgm:pt>
    <dgm:pt modelId="{9141EEAA-8580-44F8-86B7-705FE442EC4C}" type="pres">
      <dgm:prSet presAssocID="{0C6DB4BF-58BD-4565-B416-6A37D13A29CD}" presName="sibTrans" presStyleCnt="0"/>
      <dgm:spPr/>
    </dgm:pt>
    <dgm:pt modelId="{EE1C4811-00CF-48BB-A1F8-B670912C9738}" type="pres">
      <dgm:prSet presAssocID="{D3245C7C-8BDA-413A-91F7-0A5E6989CB4F}" presName="compNode" presStyleCnt="0"/>
      <dgm:spPr/>
    </dgm:pt>
    <dgm:pt modelId="{8E6FA50C-5BDB-46B8-938F-564C1CCC33A5}" type="pres">
      <dgm:prSet presAssocID="{D3245C7C-8BDA-413A-91F7-0A5E6989CB4F}" presName="bgRect" presStyleLbl="bgShp" presStyleIdx="2" presStyleCnt="4"/>
      <dgm:spPr/>
    </dgm:pt>
    <dgm:pt modelId="{1F2A3967-4A17-4F8C-9DD8-374031FBC038}" type="pres">
      <dgm:prSet presAssocID="{D3245C7C-8BDA-413A-91F7-0A5E6989CB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E57E47F-2E09-4ADC-9B4F-E94E508F0CCF}" type="pres">
      <dgm:prSet presAssocID="{D3245C7C-8BDA-413A-91F7-0A5E6989CB4F}" presName="spaceRect" presStyleCnt="0"/>
      <dgm:spPr/>
    </dgm:pt>
    <dgm:pt modelId="{34AB64E6-611F-47DF-B61C-CDE56BFAD67F}" type="pres">
      <dgm:prSet presAssocID="{D3245C7C-8BDA-413A-91F7-0A5E6989CB4F}" presName="parTx" presStyleLbl="revTx" presStyleIdx="2" presStyleCnt="4">
        <dgm:presLayoutVars>
          <dgm:chMax val="0"/>
          <dgm:chPref val="0"/>
        </dgm:presLayoutVars>
      </dgm:prSet>
      <dgm:spPr/>
    </dgm:pt>
    <dgm:pt modelId="{F42E8A4F-0A32-4285-9A22-EF86D39755D3}" type="pres">
      <dgm:prSet presAssocID="{D8C7DA9F-5FB3-4574-97CF-C3B08B98F826}" presName="sibTrans" presStyleCnt="0"/>
      <dgm:spPr/>
    </dgm:pt>
    <dgm:pt modelId="{6E0F3B8D-BB68-4934-B3D9-5D77483D452E}" type="pres">
      <dgm:prSet presAssocID="{4DDC9FF5-3792-4CD2-B9B4-102BD6621CA2}" presName="compNode" presStyleCnt="0"/>
      <dgm:spPr/>
    </dgm:pt>
    <dgm:pt modelId="{E3780E77-619E-4F0F-B3E5-C2767599A8C7}" type="pres">
      <dgm:prSet presAssocID="{4DDC9FF5-3792-4CD2-B9B4-102BD6621CA2}" presName="bgRect" presStyleLbl="bgShp" presStyleIdx="3" presStyleCnt="4"/>
      <dgm:spPr/>
    </dgm:pt>
    <dgm:pt modelId="{FABD9417-28D8-4842-9323-B3754B66210B}" type="pres">
      <dgm:prSet presAssocID="{4DDC9FF5-3792-4CD2-B9B4-102BD6621C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895BF1A-8751-4B73-B261-200D8FBED363}" type="pres">
      <dgm:prSet presAssocID="{4DDC9FF5-3792-4CD2-B9B4-102BD6621CA2}" presName="spaceRect" presStyleCnt="0"/>
      <dgm:spPr/>
    </dgm:pt>
    <dgm:pt modelId="{E8A65744-159C-4E4D-98D3-E1A92A5405C6}" type="pres">
      <dgm:prSet presAssocID="{4DDC9FF5-3792-4CD2-B9B4-102BD6621C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E9CA526-B2B7-4E4A-A576-9986112805BC}" type="presOf" srcId="{6015A9BC-60F4-4C36-9898-5C7896220F49}" destId="{1B44BFDA-F7AC-44B0-8387-18570588AA31}" srcOrd="0" destOrd="0" presId="urn:microsoft.com/office/officeart/2018/2/layout/IconVerticalSolidList"/>
    <dgm:cxn modelId="{3EEE6C2C-19A5-4342-8623-0D54E214DE4C}" type="presOf" srcId="{D2339A74-320E-4D8E-9A45-86E579DAEF7B}" destId="{7ED47D0F-F2FF-475E-AC2B-70E68A7462AA}" srcOrd="0" destOrd="0" presId="urn:microsoft.com/office/officeart/2018/2/layout/IconVerticalSolidList"/>
    <dgm:cxn modelId="{EA6FFE5F-92F2-4F0D-A6FA-B7C7BCCB3686}" srcId="{D2339A74-320E-4D8E-9A45-86E579DAEF7B}" destId="{4DDC9FF5-3792-4CD2-B9B4-102BD6621CA2}" srcOrd="3" destOrd="0" parTransId="{FF043C87-2C66-4E1D-BAD0-9ACAED412863}" sibTransId="{E64E9D6B-5B37-4482-A600-4CEF9AEBB4EE}"/>
    <dgm:cxn modelId="{A21B1E45-19F4-482F-A6F1-6F7F56F4A61D}" type="presOf" srcId="{C9C455B8-D63B-4229-8B24-06DEBFB5AA59}" destId="{54B928EF-B830-48E3-8171-82084C6FB7C2}" srcOrd="0" destOrd="0" presId="urn:microsoft.com/office/officeart/2018/2/layout/IconVerticalSolidList"/>
    <dgm:cxn modelId="{CC98CC47-E88D-4F73-9546-DE6890F27590}" srcId="{D2339A74-320E-4D8E-9A45-86E579DAEF7B}" destId="{D3245C7C-8BDA-413A-91F7-0A5E6989CB4F}" srcOrd="2" destOrd="0" parTransId="{045F5E5F-BEDD-409D-BFF1-F52889F1A144}" sibTransId="{D8C7DA9F-5FB3-4574-97CF-C3B08B98F826}"/>
    <dgm:cxn modelId="{B99BB370-294D-4419-997C-BD062304F99C}" type="presOf" srcId="{D3245C7C-8BDA-413A-91F7-0A5E6989CB4F}" destId="{34AB64E6-611F-47DF-B61C-CDE56BFAD67F}" srcOrd="0" destOrd="0" presId="urn:microsoft.com/office/officeart/2018/2/layout/IconVerticalSolidList"/>
    <dgm:cxn modelId="{F4D03F54-5978-421E-B3FB-BF300CB0208B}" type="presOf" srcId="{4DDC9FF5-3792-4CD2-B9B4-102BD6621CA2}" destId="{E8A65744-159C-4E4D-98D3-E1A92A5405C6}" srcOrd="0" destOrd="0" presId="urn:microsoft.com/office/officeart/2018/2/layout/IconVerticalSolidList"/>
    <dgm:cxn modelId="{F03C61B4-310F-465B-A328-B642C00962C3}" srcId="{D2339A74-320E-4D8E-9A45-86E579DAEF7B}" destId="{6015A9BC-60F4-4C36-9898-5C7896220F49}" srcOrd="1" destOrd="0" parTransId="{071554E0-9C0F-4449-9F0F-9671E9A38399}" sibTransId="{0C6DB4BF-58BD-4565-B416-6A37D13A29CD}"/>
    <dgm:cxn modelId="{FB4080EC-A4DC-4B72-B1F8-3446562FD4A5}" srcId="{D2339A74-320E-4D8E-9A45-86E579DAEF7B}" destId="{C9C455B8-D63B-4229-8B24-06DEBFB5AA59}" srcOrd="0" destOrd="0" parTransId="{2EED616F-4939-491D-A9C5-EE93E9819CEA}" sibTransId="{F6C0367C-9A2C-4590-9FAC-E47C58647F8E}"/>
    <dgm:cxn modelId="{6B3903DC-CCA3-4241-869E-E895F9397F83}" type="presParOf" srcId="{7ED47D0F-F2FF-475E-AC2B-70E68A7462AA}" destId="{0C819C02-A30F-43AF-B3DC-8D94C54E1337}" srcOrd="0" destOrd="0" presId="urn:microsoft.com/office/officeart/2018/2/layout/IconVerticalSolidList"/>
    <dgm:cxn modelId="{AD2FE926-BE64-4133-AFDC-E027DD5C86D6}" type="presParOf" srcId="{0C819C02-A30F-43AF-B3DC-8D94C54E1337}" destId="{08E521BB-EBC1-42C0-8CA4-6295ACCA8C44}" srcOrd="0" destOrd="0" presId="urn:microsoft.com/office/officeart/2018/2/layout/IconVerticalSolidList"/>
    <dgm:cxn modelId="{AD80E5FF-CED5-4827-87E4-85FB79D651F8}" type="presParOf" srcId="{0C819C02-A30F-43AF-B3DC-8D94C54E1337}" destId="{C8AF23B9-4EF7-4434-8162-71EA1D989E9A}" srcOrd="1" destOrd="0" presId="urn:microsoft.com/office/officeart/2018/2/layout/IconVerticalSolidList"/>
    <dgm:cxn modelId="{0012417C-B86D-42BC-A5BC-D0BF77A995C7}" type="presParOf" srcId="{0C819C02-A30F-43AF-B3DC-8D94C54E1337}" destId="{894E095C-543E-4C68-AC02-CBB9C53C3F15}" srcOrd="2" destOrd="0" presId="urn:microsoft.com/office/officeart/2018/2/layout/IconVerticalSolidList"/>
    <dgm:cxn modelId="{951FD824-46BA-4D8C-B716-A7BFFEA5BF6E}" type="presParOf" srcId="{0C819C02-A30F-43AF-B3DC-8D94C54E1337}" destId="{54B928EF-B830-48E3-8171-82084C6FB7C2}" srcOrd="3" destOrd="0" presId="urn:microsoft.com/office/officeart/2018/2/layout/IconVerticalSolidList"/>
    <dgm:cxn modelId="{2D55B375-094D-407D-876C-74D62852A175}" type="presParOf" srcId="{7ED47D0F-F2FF-475E-AC2B-70E68A7462AA}" destId="{74722E23-3C31-40AC-8EF6-7EBEBAB9F239}" srcOrd="1" destOrd="0" presId="urn:microsoft.com/office/officeart/2018/2/layout/IconVerticalSolidList"/>
    <dgm:cxn modelId="{CDEA257D-EA48-4112-A73C-9EB68CBC0E70}" type="presParOf" srcId="{7ED47D0F-F2FF-475E-AC2B-70E68A7462AA}" destId="{BD43BAF5-987F-4EDF-8242-3D94354E9318}" srcOrd="2" destOrd="0" presId="urn:microsoft.com/office/officeart/2018/2/layout/IconVerticalSolidList"/>
    <dgm:cxn modelId="{E9812C28-4103-411B-83EB-0D1C075ECDD7}" type="presParOf" srcId="{BD43BAF5-987F-4EDF-8242-3D94354E9318}" destId="{0C9CE7B7-C9E4-4098-9648-450A495E22CB}" srcOrd="0" destOrd="0" presId="urn:microsoft.com/office/officeart/2018/2/layout/IconVerticalSolidList"/>
    <dgm:cxn modelId="{6FC64388-DA29-44FC-B98A-E175ABD67281}" type="presParOf" srcId="{BD43BAF5-987F-4EDF-8242-3D94354E9318}" destId="{375D4A2B-1DAF-4654-910C-E282C36B99E5}" srcOrd="1" destOrd="0" presId="urn:microsoft.com/office/officeart/2018/2/layout/IconVerticalSolidList"/>
    <dgm:cxn modelId="{68F3DBE5-EC33-4E4A-890F-B8F1A52E38B9}" type="presParOf" srcId="{BD43BAF5-987F-4EDF-8242-3D94354E9318}" destId="{7D1849D0-9D48-4197-9885-6D62C6B5354F}" srcOrd="2" destOrd="0" presId="urn:microsoft.com/office/officeart/2018/2/layout/IconVerticalSolidList"/>
    <dgm:cxn modelId="{ABF068CE-B8FF-4B1E-BCBA-A731D0A0429F}" type="presParOf" srcId="{BD43BAF5-987F-4EDF-8242-3D94354E9318}" destId="{1B44BFDA-F7AC-44B0-8387-18570588AA31}" srcOrd="3" destOrd="0" presId="urn:microsoft.com/office/officeart/2018/2/layout/IconVerticalSolidList"/>
    <dgm:cxn modelId="{7C483DD5-EAF6-4534-8495-970FEF166153}" type="presParOf" srcId="{7ED47D0F-F2FF-475E-AC2B-70E68A7462AA}" destId="{9141EEAA-8580-44F8-86B7-705FE442EC4C}" srcOrd="3" destOrd="0" presId="urn:microsoft.com/office/officeart/2018/2/layout/IconVerticalSolidList"/>
    <dgm:cxn modelId="{AF3E59F3-6FC8-43DF-9759-41429F4A3229}" type="presParOf" srcId="{7ED47D0F-F2FF-475E-AC2B-70E68A7462AA}" destId="{EE1C4811-00CF-48BB-A1F8-B670912C9738}" srcOrd="4" destOrd="0" presId="urn:microsoft.com/office/officeart/2018/2/layout/IconVerticalSolidList"/>
    <dgm:cxn modelId="{D89FCF8B-2919-4F67-A9F3-C5C5F8180EBA}" type="presParOf" srcId="{EE1C4811-00CF-48BB-A1F8-B670912C9738}" destId="{8E6FA50C-5BDB-46B8-938F-564C1CCC33A5}" srcOrd="0" destOrd="0" presId="urn:microsoft.com/office/officeart/2018/2/layout/IconVerticalSolidList"/>
    <dgm:cxn modelId="{2449E196-84DA-4593-B5CA-D2D46F817EF4}" type="presParOf" srcId="{EE1C4811-00CF-48BB-A1F8-B670912C9738}" destId="{1F2A3967-4A17-4F8C-9DD8-374031FBC038}" srcOrd="1" destOrd="0" presId="urn:microsoft.com/office/officeart/2018/2/layout/IconVerticalSolidList"/>
    <dgm:cxn modelId="{A206CC8B-EE34-483F-9F3D-C14F2C124E01}" type="presParOf" srcId="{EE1C4811-00CF-48BB-A1F8-B670912C9738}" destId="{2E57E47F-2E09-4ADC-9B4F-E94E508F0CCF}" srcOrd="2" destOrd="0" presId="urn:microsoft.com/office/officeart/2018/2/layout/IconVerticalSolidList"/>
    <dgm:cxn modelId="{70A73405-A89E-4194-A2A9-F9B7B2C7F3E6}" type="presParOf" srcId="{EE1C4811-00CF-48BB-A1F8-B670912C9738}" destId="{34AB64E6-611F-47DF-B61C-CDE56BFAD67F}" srcOrd="3" destOrd="0" presId="urn:microsoft.com/office/officeart/2018/2/layout/IconVerticalSolidList"/>
    <dgm:cxn modelId="{4A8956AE-772F-4C58-9046-6A2F80477AA6}" type="presParOf" srcId="{7ED47D0F-F2FF-475E-AC2B-70E68A7462AA}" destId="{F42E8A4F-0A32-4285-9A22-EF86D39755D3}" srcOrd="5" destOrd="0" presId="urn:microsoft.com/office/officeart/2018/2/layout/IconVerticalSolidList"/>
    <dgm:cxn modelId="{A1C143D4-E0BE-41FE-8A3E-08F25E42613D}" type="presParOf" srcId="{7ED47D0F-F2FF-475E-AC2B-70E68A7462AA}" destId="{6E0F3B8D-BB68-4934-B3D9-5D77483D452E}" srcOrd="6" destOrd="0" presId="urn:microsoft.com/office/officeart/2018/2/layout/IconVerticalSolidList"/>
    <dgm:cxn modelId="{BBB9E628-8006-4402-98E3-B450C38A54A6}" type="presParOf" srcId="{6E0F3B8D-BB68-4934-B3D9-5D77483D452E}" destId="{E3780E77-619E-4F0F-B3E5-C2767599A8C7}" srcOrd="0" destOrd="0" presId="urn:microsoft.com/office/officeart/2018/2/layout/IconVerticalSolidList"/>
    <dgm:cxn modelId="{5FCF4576-E70C-446F-9019-98DC8B7B584B}" type="presParOf" srcId="{6E0F3B8D-BB68-4934-B3D9-5D77483D452E}" destId="{FABD9417-28D8-4842-9323-B3754B66210B}" srcOrd="1" destOrd="0" presId="urn:microsoft.com/office/officeart/2018/2/layout/IconVerticalSolidList"/>
    <dgm:cxn modelId="{67C971F3-5FB3-4840-A2CD-14B762E34235}" type="presParOf" srcId="{6E0F3B8D-BB68-4934-B3D9-5D77483D452E}" destId="{F895BF1A-8751-4B73-B261-200D8FBED363}" srcOrd="2" destOrd="0" presId="urn:microsoft.com/office/officeart/2018/2/layout/IconVerticalSolidList"/>
    <dgm:cxn modelId="{E849BB97-4EB0-48DB-A9E9-CAA28E9AEAF7}" type="presParOf" srcId="{6E0F3B8D-BB68-4934-B3D9-5D77483D452E}" destId="{E8A65744-159C-4E4D-98D3-E1A92A5405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7E9915-2629-4B5B-B1E6-C47764C6615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3512415-E109-4B9A-AB2E-CE0EB240628D}">
      <dgm:prSet/>
      <dgm:spPr/>
      <dgm:t>
        <a:bodyPr/>
        <a:lstStyle/>
        <a:p>
          <a:r>
            <a:rPr lang="en-US"/>
            <a:t>The first step was to analyze the population density for all the zip codes.</a:t>
          </a:r>
        </a:p>
      </dgm:t>
    </dgm:pt>
    <dgm:pt modelId="{5B38470B-4FFD-4D88-B3E8-82EA27D384A4}" type="parTrans" cxnId="{355C918E-3446-4E0B-9C24-B0CA9A7730A3}">
      <dgm:prSet/>
      <dgm:spPr/>
      <dgm:t>
        <a:bodyPr/>
        <a:lstStyle/>
        <a:p>
          <a:endParaRPr lang="en-US"/>
        </a:p>
      </dgm:t>
    </dgm:pt>
    <dgm:pt modelId="{5B399679-7F9B-404D-A4D1-7472822E2957}" type="sibTrans" cxnId="{355C918E-3446-4E0B-9C24-B0CA9A7730A3}">
      <dgm:prSet/>
      <dgm:spPr/>
      <dgm:t>
        <a:bodyPr/>
        <a:lstStyle/>
        <a:p>
          <a:endParaRPr lang="en-US"/>
        </a:p>
      </dgm:t>
    </dgm:pt>
    <dgm:pt modelId="{39A3A2EA-283F-4245-A9F6-DCAFA90F9E0E}">
      <dgm:prSet/>
      <dgm:spPr/>
      <dgm:t>
        <a:bodyPr/>
        <a:lstStyle/>
        <a:p>
          <a:r>
            <a:rPr lang="en-US"/>
            <a:t>Next, the complete Texas highway freight network was mapped.</a:t>
          </a:r>
        </a:p>
      </dgm:t>
    </dgm:pt>
    <dgm:pt modelId="{51F8FFBC-1E7E-4D61-B4AD-B5D34A3485C6}" type="parTrans" cxnId="{D844E9B7-CA89-46C3-88E3-CB318D36C527}">
      <dgm:prSet/>
      <dgm:spPr/>
      <dgm:t>
        <a:bodyPr/>
        <a:lstStyle/>
        <a:p>
          <a:endParaRPr lang="en-US"/>
        </a:p>
      </dgm:t>
    </dgm:pt>
    <dgm:pt modelId="{A4928309-E26A-4914-A4E3-10C254F08BDA}" type="sibTrans" cxnId="{D844E9B7-CA89-46C3-88E3-CB318D36C527}">
      <dgm:prSet/>
      <dgm:spPr/>
      <dgm:t>
        <a:bodyPr/>
        <a:lstStyle/>
        <a:p>
          <a:endParaRPr lang="en-US"/>
        </a:p>
      </dgm:t>
    </dgm:pt>
    <dgm:pt modelId="{C8F0CC58-762A-4B16-8826-4981A3A5F4C8}">
      <dgm:prSet/>
      <dgm:spPr/>
      <dgm:t>
        <a:bodyPr/>
        <a:lstStyle/>
        <a:p>
          <a:r>
            <a:rPr lang="en-US"/>
            <a:t>Traffic data was plotted using annual average daily traffic data for each highway, with car traffic greater than 25,000 and truck traffic greater than 500 considered for analysis.</a:t>
          </a:r>
        </a:p>
      </dgm:t>
    </dgm:pt>
    <dgm:pt modelId="{27424A8A-C491-4FF4-B121-D9EFE43A0669}" type="parTrans" cxnId="{1BCBF4D6-1D0C-4A28-B234-CB95B55382E1}">
      <dgm:prSet/>
      <dgm:spPr/>
      <dgm:t>
        <a:bodyPr/>
        <a:lstStyle/>
        <a:p>
          <a:endParaRPr lang="en-US"/>
        </a:p>
      </dgm:t>
    </dgm:pt>
    <dgm:pt modelId="{882B0130-DB2E-49A1-A9E4-50B8D9F75596}" type="sibTrans" cxnId="{1BCBF4D6-1D0C-4A28-B234-CB95B55382E1}">
      <dgm:prSet/>
      <dgm:spPr/>
      <dgm:t>
        <a:bodyPr/>
        <a:lstStyle/>
        <a:p>
          <a:endParaRPr lang="en-US"/>
        </a:p>
      </dgm:t>
    </dgm:pt>
    <dgm:pt modelId="{2EB9384D-4D9F-47FA-A2B7-300D29A1F80C}">
      <dgm:prSet/>
      <dgm:spPr/>
      <dgm:t>
        <a:bodyPr/>
        <a:lstStyle/>
        <a:p>
          <a:r>
            <a:rPr lang="en-US"/>
            <a:t>The location of existing DCFC charging stations across Texas was identified.</a:t>
          </a:r>
        </a:p>
      </dgm:t>
    </dgm:pt>
    <dgm:pt modelId="{40F68D1F-2F4F-4EB3-90FB-4F21066C0CA7}" type="parTrans" cxnId="{D572BE26-C2B0-47B0-B8F9-0744460F0F78}">
      <dgm:prSet/>
      <dgm:spPr/>
      <dgm:t>
        <a:bodyPr/>
        <a:lstStyle/>
        <a:p>
          <a:endParaRPr lang="en-US"/>
        </a:p>
      </dgm:t>
    </dgm:pt>
    <dgm:pt modelId="{5EF24E20-F421-4C1C-9596-B93FEA8715AB}" type="sibTrans" cxnId="{D572BE26-C2B0-47B0-B8F9-0744460F0F78}">
      <dgm:prSet/>
      <dgm:spPr/>
      <dgm:t>
        <a:bodyPr/>
        <a:lstStyle/>
        <a:p>
          <a:endParaRPr lang="en-US"/>
        </a:p>
      </dgm:t>
    </dgm:pt>
    <dgm:pt modelId="{D1D9C588-7203-4B72-90C0-51114A406F12}">
      <dgm:prSet/>
      <dgm:spPr/>
      <dgm:t>
        <a:bodyPr/>
        <a:lstStyle/>
        <a:p>
          <a:r>
            <a:rPr lang="en-US"/>
            <a:t>A circle with a radius of 50 miles was drawn around each charging station to uncover areas that had high traffic but no charging stations.</a:t>
          </a:r>
        </a:p>
      </dgm:t>
    </dgm:pt>
    <dgm:pt modelId="{E782D83D-449C-4603-8D97-C815EF042925}" type="parTrans" cxnId="{91F051C2-BCAC-4D8D-BA3E-1492A24C869B}">
      <dgm:prSet/>
      <dgm:spPr/>
      <dgm:t>
        <a:bodyPr/>
        <a:lstStyle/>
        <a:p>
          <a:endParaRPr lang="en-US"/>
        </a:p>
      </dgm:t>
    </dgm:pt>
    <dgm:pt modelId="{2971B35B-D530-4B89-9CBB-38B156436200}" type="sibTrans" cxnId="{91F051C2-BCAC-4D8D-BA3E-1492A24C869B}">
      <dgm:prSet/>
      <dgm:spPr/>
      <dgm:t>
        <a:bodyPr/>
        <a:lstStyle/>
        <a:p>
          <a:endParaRPr lang="en-US"/>
        </a:p>
      </dgm:t>
    </dgm:pt>
    <dgm:pt modelId="{7254BB4C-20DE-4D0B-97EC-CBC444B128F1}">
      <dgm:prSet/>
      <dgm:spPr/>
      <dgm:t>
        <a:bodyPr/>
        <a:lstStyle/>
        <a:p>
          <a:r>
            <a:rPr lang="en-US"/>
            <a:t>We marked points where the circle and the highways intersected and then further optimized it to ensure a charging station withing every 50 miles.</a:t>
          </a:r>
        </a:p>
      </dgm:t>
    </dgm:pt>
    <dgm:pt modelId="{70549765-5D4B-4BBF-84C2-81E83A9201B4}" type="parTrans" cxnId="{EE4D77B4-6F13-405F-B395-328D6450CED3}">
      <dgm:prSet/>
      <dgm:spPr/>
      <dgm:t>
        <a:bodyPr/>
        <a:lstStyle/>
        <a:p>
          <a:endParaRPr lang="en-US"/>
        </a:p>
      </dgm:t>
    </dgm:pt>
    <dgm:pt modelId="{AC487057-287F-4EF4-A978-D8AEB164163D}" type="sibTrans" cxnId="{EE4D77B4-6F13-405F-B395-328D6450CED3}">
      <dgm:prSet/>
      <dgm:spPr/>
      <dgm:t>
        <a:bodyPr/>
        <a:lstStyle/>
        <a:p>
          <a:endParaRPr lang="en-US"/>
        </a:p>
      </dgm:t>
    </dgm:pt>
    <dgm:pt modelId="{661AA2A3-39A4-4289-9792-5BB1C9FA5466}">
      <dgm:prSet/>
      <dgm:spPr/>
      <dgm:t>
        <a:bodyPr/>
        <a:lstStyle/>
        <a:p>
          <a:r>
            <a:rPr lang="en-US"/>
            <a:t>Zip codes that required charging stations were identified, and then split into phases.</a:t>
          </a:r>
        </a:p>
      </dgm:t>
    </dgm:pt>
    <dgm:pt modelId="{74E9C7C7-9BF7-4817-9557-0874E1D85C1B}" type="parTrans" cxnId="{3C022322-3891-4D22-BD11-516B0AF30DF6}">
      <dgm:prSet/>
      <dgm:spPr/>
      <dgm:t>
        <a:bodyPr/>
        <a:lstStyle/>
        <a:p>
          <a:endParaRPr lang="en-US"/>
        </a:p>
      </dgm:t>
    </dgm:pt>
    <dgm:pt modelId="{756C4226-1700-4407-B8CC-5549F4BCD394}" type="sibTrans" cxnId="{3C022322-3891-4D22-BD11-516B0AF30DF6}">
      <dgm:prSet/>
      <dgm:spPr/>
      <dgm:t>
        <a:bodyPr/>
        <a:lstStyle/>
        <a:p>
          <a:endParaRPr lang="en-US"/>
        </a:p>
      </dgm:t>
    </dgm:pt>
    <dgm:pt modelId="{E9DB826C-9E75-4B7B-9D74-2789E336E175}">
      <dgm:prSet/>
      <dgm:spPr/>
      <dgm:t>
        <a:bodyPr/>
        <a:lstStyle/>
        <a:p>
          <a:r>
            <a:rPr lang="en-US"/>
            <a:t>Priority was given to each phase based on traffic, population, and registered EVs.</a:t>
          </a:r>
        </a:p>
      </dgm:t>
    </dgm:pt>
    <dgm:pt modelId="{4A82ADB1-B67A-4E54-A3F6-323D6088F341}" type="parTrans" cxnId="{47E1E593-0223-4E03-88E4-B5EA25342CD4}">
      <dgm:prSet/>
      <dgm:spPr/>
      <dgm:t>
        <a:bodyPr/>
        <a:lstStyle/>
        <a:p>
          <a:endParaRPr lang="en-US"/>
        </a:p>
      </dgm:t>
    </dgm:pt>
    <dgm:pt modelId="{1608BDAC-F47E-4F02-8D15-0FB546C3C58B}" type="sibTrans" cxnId="{47E1E593-0223-4E03-88E4-B5EA25342CD4}">
      <dgm:prSet/>
      <dgm:spPr/>
      <dgm:t>
        <a:bodyPr/>
        <a:lstStyle/>
        <a:p>
          <a:endParaRPr lang="en-US"/>
        </a:p>
      </dgm:t>
    </dgm:pt>
    <dgm:pt modelId="{A060BB8B-F6BA-455B-A89A-F1EDC1B36C77}" type="pres">
      <dgm:prSet presAssocID="{817E9915-2629-4B5B-B1E6-C47764C6615E}" presName="root" presStyleCnt="0">
        <dgm:presLayoutVars>
          <dgm:dir/>
          <dgm:resizeHandles val="exact"/>
        </dgm:presLayoutVars>
      </dgm:prSet>
      <dgm:spPr/>
    </dgm:pt>
    <dgm:pt modelId="{4E7BC47C-4030-464B-9C43-639DA4367DDE}" type="pres">
      <dgm:prSet presAssocID="{817E9915-2629-4B5B-B1E6-C47764C6615E}" presName="container" presStyleCnt="0">
        <dgm:presLayoutVars>
          <dgm:dir/>
          <dgm:resizeHandles val="exact"/>
        </dgm:presLayoutVars>
      </dgm:prSet>
      <dgm:spPr/>
    </dgm:pt>
    <dgm:pt modelId="{DF0CA6A4-7028-4E05-B017-DCFA08C071A8}" type="pres">
      <dgm:prSet presAssocID="{B3512415-E109-4B9A-AB2E-CE0EB240628D}" presName="compNode" presStyleCnt="0"/>
      <dgm:spPr/>
    </dgm:pt>
    <dgm:pt modelId="{6209BE3C-1C42-4371-9CBE-AE577E1DE9E6}" type="pres">
      <dgm:prSet presAssocID="{B3512415-E109-4B9A-AB2E-CE0EB240628D}" presName="iconBgRect" presStyleLbl="bgShp" presStyleIdx="0" presStyleCnt="8"/>
      <dgm:spPr>
        <a:solidFill>
          <a:srgbClr val="002060"/>
        </a:solidFill>
      </dgm:spPr>
    </dgm:pt>
    <dgm:pt modelId="{29CA5156-17D7-43FE-A376-287F75299B8B}" type="pres">
      <dgm:prSet presAssocID="{B3512415-E109-4B9A-AB2E-CE0EB240628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E1F3B45-7CE3-411B-A5E0-F36B21274981}" type="pres">
      <dgm:prSet presAssocID="{B3512415-E109-4B9A-AB2E-CE0EB240628D}" presName="spaceRect" presStyleCnt="0"/>
      <dgm:spPr/>
    </dgm:pt>
    <dgm:pt modelId="{F9F8B6D7-9361-4946-9E4A-4DBC2933272A}" type="pres">
      <dgm:prSet presAssocID="{B3512415-E109-4B9A-AB2E-CE0EB240628D}" presName="textRect" presStyleLbl="revTx" presStyleIdx="0" presStyleCnt="8">
        <dgm:presLayoutVars>
          <dgm:chMax val="1"/>
          <dgm:chPref val="1"/>
        </dgm:presLayoutVars>
      </dgm:prSet>
      <dgm:spPr/>
    </dgm:pt>
    <dgm:pt modelId="{831E30D2-7D08-42EE-B7A7-AC3B2BC184AF}" type="pres">
      <dgm:prSet presAssocID="{5B399679-7F9B-404D-A4D1-7472822E2957}" presName="sibTrans" presStyleLbl="sibTrans2D1" presStyleIdx="0" presStyleCnt="0"/>
      <dgm:spPr/>
    </dgm:pt>
    <dgm:pt modelId="{DA1940B8-1433-4077-B47D-F414EAF94432}" type="pres">
      <dgm:prSet presAssocID="{39A3A2EA-283F-4245-A9F6-DCAFA90F9E0E}" presName="compNode" presStyleCnt="0"/>
      <dgm:spPr/>
    </dgm:pt>
    <dgm:pt modelId="{12601111-FB01-494E-9CCE-0C470D7E1383}" type="pres">
      <dgm:prSet presAssocID="{39A3A2EA-283F-4245-A9F6-DCAFA90F9E0E}" presName="iconBgRect" presStyleLbl="bgShp" presStyleIdx="1" presStyleCnt="8"/>
      <dgm:spPr>
        <a:solidFill>
          <a:srgbClr val="002060"/>
        </a:solidFill>
      </dgm:spPr>
    </dgm:pt>
    <dgm:pt modelId="{AB75AE36-446F-4F19-8D62-28E132F68772}" type="pres">
      <dgm:prSet presAssocID="{39A3A2EA-283F-4245-A9F6-DCAFA90F9E0E}" presName="iconRect" presStyleLbl="node1" presStyleIdx="1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3BE050E-DCE7-452F-8821-670F01D073D7}" type="pres">
      <dgm:prSet presAssocID="{39A3A2EA-283F-4245-A9F6-DCAFA90F9E0E}" presName="spaceRect" presStyleCnt="0"/>
      <dgm:spPr/>
    </dgm:pt>
    <dgm:pt modelId="{31A97E7E-EF1B-422D-A082-C036514B5823}" type="pres">
      <dgm:prSet presAssocID="{39A3A2EA-283F-4245-A9F6-DCAFA90F9E0E}" presName="textRect" presStyleLbl="revTx" presStyleIdx="1" presStyleCnt="8">
        <dgm:presLayoutVars>
          <dgm:chMax val="1"/>
          <dgm:chPref val="1"/>
        </dgm:presLayoutVars>
      </dgm:prSet>
      <dgm:spPr/>
    </dgm:pt>
    <dgm:pt modelId="{C6BECC64-7249-4385-8CB0-A771549C0786}" type="pres">
      <dgm:prSet presAssocID="{A4928309-E26A-4914-A4E3-10C254F08BDA}" presName="sibTrans" presStyleLbl="sibTrans2D1" presStyleIdx="0" presStyleCnt="0"/>
      <dgm:spPr/>
    </dgm:pt>
    <dgm:pt modelId="{309123C4-0B1D-4185-98F8-FF9B0716FC0E}" type="pres">
      <dgm:prSet presAssocID="{C8F0CC58-762A-4B16-8826-4981A3A5F4C8}" presName="compNode" presStyleCnt="0"/>
      <dgm:spPr/>
    </dgm:pt>
    <dgm:pt modelId="{DECD55EF-A464-4FF9-89D0-0BCF029FA2CB}" type="pres">
      <dgm:prSet presAssocID="{C8F0CC58-762A-4B16-8826-4981A3A5F4C8}" presName="iconBgRect" presStyleLbl="bgShp" presStyleIdx="2" presStyleCnt="8"/>
      <dgm:spPr>
        <a:solidFill>
          <a:srgbClr val="002060"/>
        </a:solidFill>
      </dgm:spPr>
    </dgm:pt>
    <dgm:pt modelId="{D3E605D2-D196-4E7C-A991-5055F93C816C}" type="pres">
      <dgm:prSet presAssocID="{C8F0CC58-762A-4B16-8826-4981A3A5F4C8}" presName="iconRect" presStyleLbl="node1" presStyleIdx="2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4A15E5-8120-4AA3-8D00-6394BF167E3B}" type="pres">
      <dgm:prSet presAssocID="{C8F0CC58-762A-4B16-8826-4981A3A5F4C8}" presName="spaceRect" presStyleCnt="0"/>
      <dgm:spPr/>
    </dgm:pt>
    <dgm:pt modelId="{45B2BBFE-46C3-43B5-9B34-D77D6B96D380}" type="pres">
      <dgm:prSet presAssocID="{C8F0CC58-762A-4B16-8826-4981A3A5F4C8}" presName="textRect" presStyleLbl="revTx" presStyleIdx="2" presStyleCnt="8">
        <dgm:presLayoutVars>
          <dgm:chMax val="1"/>
          <dgm:chPref val="1"/>
        </dgm:presLayoutVars>
      </dgm:prSet>
      <dgm:spPr/>
    </dgm:pt>
    <dgm:pt modelId="{ED03652B-ABD5-4BB5-8BCE-6E485E218660}" type="pres">
      <dgm:prSet presAssocID="{882B0130-DB2E-49A1-A9E4-50B8D9F75596}" presName="sibTrans" presStyleLbl="sibTrans2D1" presStyleIdx="0" presStyleCnt="0"/>
      <dgm:spPr/>
    </dgm:pt>
    <dgm:pt modelId="{9B4AED95-7505-4442-AB59-8EAC0EBF3DC5}" type="pres">
      <dgm:prSet presAssocID="{2EB9384D-4D9F-47FA-A2B7-300D29A1F80C}" presName="compNode" presStyleCnt="0"/>
      <dgm:spPr/>
    </dgm:pt>
    <dgm:pt modelId="{FC51DDDB-AA52-40C4-98EA-4C5EDCA61293}" type="pres">
      <dgm:prSet presAssocID="{2EB9384D-4D9F-47FA-A2B7-300D29A1F80C}" presName="iconBgRect" presStyleLbl="bgShp" presStyleIdx="3" presStyleCnt="8"/>
      <dgm:spPr>
        <a:solidFill>
          <a:srgbClr val="002060"/>
        </a:solidFill>
      </dgm:spPr>
    </dgm:pt>
    <dgm:pt modelId="{634D2658-ECF2-4135-BEC0-242CF9CAEE7D}" type="pres">
      <dgm:prSet presAssocID="{2EB9384D-4D9F-47FA-A2B7-300D29A1F80C}" presName="iconRect" presStyleLbl="node1" presStyleIdx="3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F34BCE2-CC52-4288-95C0-EC01D124A23F}" type="pres">
      <dgm:prSet presAssocID="{2EB9384D-4D9F-47FA-A2B7-300D29A1F80C}" presName="spaceRect" presStyleCnt="0"/>
      <dgm:spPr/>
    </dgm:pt>
    <dgm:pt modelId="{05B5B131-D4B3-4506-AA67-36D202129484}" type="pres">
      <dgm:prSet presAssocID="{2EB9384D-4D9F-47FA-A2B7-300D29A1F80C}" presName="textRect" presStyleLbl="revTx" presStyleIdx="3" presStyleCnt="8">
        <dgm:presLayoutVars>
          <dgm:chMax val="1"/>
          <dgm:chPref val="1"/>
        </dgm:presLayoutVars>
      </dgm:prSet>
      <dgm:spPr/>
    </dgm:pt>
    <dgm:pt modelId="{D059A7F7-C928-494F-B9EF-C2CC99E6F87D}" type="pres">
      <dgm:prSet presAssocID="{5EF24E20-F421-4C1C-9596-B93FEA8715AB}" presName="sibTrans" presStyleLbl="sibTrans2D1" presStyleIdx="0" presStyleCnt="0"/>
      <dgm:spPr/>
    </dgm:pt>
    <dgm:pt modelId="{8050EA53-9178-4E05-BE44-E12C6DA8F24D}" type="pres">
      <dgm:prSet presAssocID="{D1D9C588-7203-4B72-90C0-51114A406F12}" presName="compNode" presStyleCnt="0"/>
      <dgm:spPr/>
    </dgm:pt>
    <dgm:pt modelId="{A9219DE4-75DE-4D23-8686-7D0E560DC9C3}" type="pres">
      <dgm:prSet presAssocID="{D1D9C588-7203-4B72-90C0-51114A406F12}" presName="iconBgRect" presStyleLbl="bgShp" presStyleIdx="4" presStyleCnt="8"/>
      <dgm:spPr>
        <a:xfrm>
          <a:off x="3835925" y="1640565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gm:spPr>
    </dgm:pt>
    <dgm:pt modelId="{2B48D182-FE00-4D0E-8142-040957F83EA2}" type="pres">
      <dgm:prSet presAssocID="{D1D9C588-7203-4B72-90C0-51114A406F12}" presName="iconRect" presStyleLbl="node1" presStyleIdx="4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51DF322-E5A6-4B2F-B710-E0E428B5D499}" type="pres">
      <dgm:prSet presAssocID="{D1D9C588-7203-4B72-90C0-51114A406F12}" presName="spaceRect" presStyleCnt="0"/>
      <dgm:spPr/>
    </dgm:pt>
    <dgm:pt modelId="{B2782553-8B79-45EB-B753-279F83C9CC18}" type="pres">
      <dgm:prSet presAssocID="{D1D9C588-7203-4B72-90C0-51114A406F12}" presName="textRect" presStyleLbl="revTx" presStyleIdx="4" presStyleCnt="8">
        <dgm:presLayoutVars>
          <dgm:chMax val="1"/>
          <dgm:chPref val="1"/>
        </dgm:presLayoutVars>
      </dgm:prSet>
      <dgm:spPr/>
    </dgm:pt>
    <dgm:pt modelId="{1F311596-CA84-439E-AF86-8755DF4BA48A}" type="pres">
      <dgm:prSet presAssocID="{2971B35B-D530-4B89-9CBB-38B156436200}" presName="sibTrans" presStyleLbl="sibTrans2D1" presStyleIdx="0" presStyleCnt="0"/>
      <dgm:spPr/>
    </dgm:pt>
    <dgm:pt modelId="{0EB05FDD-2E39-4E22-8FF3-52ED14733287}" type="pres">
      <dgm:prSet presAssocID="{7254BB4C-20DE-4D0B-97EC-CBC444B128F1}" presName="compNode" presStyleCnt="0"/>
      <dgm:spPr/>
    </dgm:pt>
    <dgm:pt modelId="{CD6E8FF6-A02A-48D9-AFAB-85ED7934E9C3}" type="pres">
      <dgm:prSet presAssocID="{7254BB4C-20DE-4D0B-97EC-CBC444B128F1}" presName="iconBgRect" presStyleLbl="bgShp" presStyleIdx="5" presStyleCnt="8"/>
      <dgm:spPr>
        <a:xfrm>
          <a:off x="7466341" y="1640565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gm:spPr>
    </dgm:pt>
    <dgm:pt modelId="{EA99EDEA-F66F-49E8-92F1-84B066D7CDB8}" type="pres">
      <dgm:prSet presAssocID="{7254BB4C-20DE-4D0B-97EC-CBC444B128F1}" presName="iconRect" presStyleLbl="node1" presStyleIdx="5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EF3F221-2B78-4632-B754-683DB9DC5577}" type="pres">
      <dgm:prSet presAssocID="{7254BB4C-20DE-4D0B-97EC-CBC444B128F1}" presName="spaceRect" presStyleCnt="0"/>
      <dgm:spPr/>
    </dgm:pt>
    <dgm:pt modelId="{35989251-DDE1-4170-BECF-706E5615B475}" type="pres">
      <dgm:prSet presAssocID="{7254BB4C-20DE-4D0B-97EC-CBC444B128F1}" presName="textRect" presStyleLbl="revTx" presStyleIdx="5" presStyleCnt="8">
        <dgm:presLayoutVars>
          <dgm:chMax val="1"/>
          <dgm:chPref val="1"/>
        </dgm:presLayoutVars>
      </dgm:prSet>
      <dgm:spPr/>
    </dgm:pt>
    <dgm:pt modelId="{FF1985DD-0DF9-495E-88E0-E2DAD4A325F8}" type="pres">
      <dgm:prSet presAssocID="{AC487057-287F-4EF4-A978-D8AEB164163D}" presName="sibTrans" presStyleLbl="sibTrans2D1" presStyleIdx="0" presStyleCnt="0"/>
      <dgm:spPr/>
    </dgm:pt>
    <dgm:pt modelId="{2C5532CB-26E6-45A8-B7F6-E64D56630DE3}" type="pres">
      <dgm:prSet presAssocID="{661AA2A3-39A4-4289-9792-5BB1C9FA5466}" presName="compNode" presStyleCnt="0"/>
      <dgm:spPr/>
    </dgm:pt>
    <dgm:pt modelId="{9E8AA84D-A1AE-426C-907E-CAB29A5026F7}" type="pres">
      <dgm:prSet presAssocID="{661AA2A3-39A4-4289-9792-5BB1C9FA5466}" presName="iconBgRect" presStyleLbl="bgShp" presStyleIdx="6" presStyleCnt="8"/>
      <dgm:spPr>
        <a:xfrm>
          <a:off x="205509" y="3265016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gm:spPr>
    </dgm:pt>
    <dgm:pt modelId="{38D79C4C-7177-4C9E-A93F-79039BA8F906}" type="pres">
      <dgm:prSet presAssocID="{661AA2A3-39A4-4289-9792-5BB1C9FA5466}" presName="iconRect" presStyleLbl="node1" presStyleIdx="6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462BA6-504A-4087-84C9-71998C2E1776}" type="pres">
      <dgm:prSet presAssocID="{661AA2A3-39A4-4289-9792-5BB1C9FA5466}" presName="spaceRect" presStyleCnt="0"/>
      <dgm:spPr/>
    </dgm:pt>
    <dgm:pt modelId="{24D10F92-8822-4911-9858-66359FD234B7}" type="pres">
      <dgm:prSet presAssocID="{661AA2A3-39A4-4289-9792-5BB1C9FA5466}" presName="textRect" presStyleLbl="revTx" presStyleIdx="6" presStyleCnt="8">
        <dgm:presLayoutVars>
          <dgm:chMax val="1"/>
          <dgm:chPref val="1"/>
        </dgm:presLayoutVars>
      </dgm:prSet>
      <dgm:spPr/>
    </dgm:pt>
    <dgm:pt modelId="{C15B9439-26E1-41A0-B10C-328BFAC8FC82}" type="pres">
      <dgm:prSet presAssocID="{756C4226-1700-4407-B8CC-5549F4BCD394}" presName="sibTrans" presStyleLbl="sibTrans2D1" presStyleIdx="0" presStyleCnt="0"/>
      <dgm:spPr/>
    </dgm:pt>
    <dgm:pt modelId="{32E0A14D-8FAC-4CE5-B80C-17C737E814FD}" type="pres">
      <dgm:prSet presAssocID="{E9DB826C-9E75-4B7B-9D74-2789E336E175}" presName="compNode" presStyleCnt="0"/>
      <dgm:spPr/>
    </dgm:pt>
    <dgm:pt modelId="{540F84B2-78AE-45B5-9AD9-7CA8D9AEA444}" type="pres">
      <dgm:prSet presAssocID="{E9DB826C-9E75-4B7B-9D74-2789E336E175}" presName="iconBgRect" presStyleLbl="bgShp" presStyleIdx="7" presStyleCnt="8"/>
      <dgm:spPr>
        <a:xfrm>
          <a:off x="3835925" y="3265016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gm:spPr>
    </dgm:pt>
    <dgm:pt modelId="{8DFB8056-8547-4565-9E24-54103D5795EA}" type="pres">
      <dgm:prSet presAssocID="{E9DB826C-9E75-4B7B-9D74-2789E336E175}" presName="iconRect" presStyleLbl="node1" presStyleIdx="7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7A55E29-5AB8-4F0A-B8E3-7099B07D2BAF}" type="pres">
      <dgm:prSet presAssocID="{E9DB826C-9E75-4B7B-9D74-2789E336E175}" presName="spaceRect" presStyleCnt="0"/>
      <dgm:spPr/>
    </dgm:pt>
    <dgm:pt modelId="{9E4F5EE9-E30A-4459-B123-A911228C6B1B}" type="pres">
      <dgm:prSet presAssocID="{E9DB826C-9E75-4B7B-9D74-2789E336E175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C022322-3891-4D22-BD11-516B0AF30DF6}" srcId="{817E9915-2629-4B5B-B1E6-C47764C6615E}" destId="{661AA2A3-39A4-4289-9792-5BB1C9FA5466}" srcOrd="6" destOrd="0" parTransId="{74E9C7C7-9BF7-4817-9557-0874E1D85C1B}" sibTransId="{756C4226-1700-4407-B8CC-5549F4BCD394}"/>
    <dgm:cxn modelId="{D572BE26-C2B0-47B0-B8F9-0744460F0F78}" srcId="{817E9915-2629-4B5B-B1E6-C47764C6615E}" destId="{2EB9384D-4D9F-47FA-A2B7-300D29A1F80C}" srcOrd="3" destOrd="0" parTransId="{40F68D1F-2F4F-4EB3-90FB-4F21066C0CA7}" sibTransId="{5EF24E20-F421-4C1C-9596-B93FEA8715AB}"/>
    <dgm:cxn modelId="{ADE9B42A-471E-4EB4-A1E3-EEDB25776A43}" type="presOf" srcId="{A4928309-E26A-4914-A4E3-10C254F08BDA}" destId="{C6BECC64-7249-4385-8CB0-A771549C0786}" srcOrd="0" destOrd="0" presId="urn:microsoft.com/office/officeart/2018/2/layout/IconCircleList"/>
    <dgm:cxn modelId="{E50C822B-26F5-4DED-86BF-119BCBE851D4}" type="presOf" srcId="{661AA2A3-39A4-4289-9792-5BB1C9FA5466}" destId="{24D10F92-8822-4911-9858-66359FD234B7}" srcOrd="0" destOrd="0" presId="urn:microsoft.com/office/officeart/2018/2/layout/IconCircleList"/>
    <dgm:cxn modelId="{63A4843C-E62F-465D-941A-E1691DEAB523}" type="presOf" srcId="{5B399679-7F9B-404D-A4D1-7472822E2957}" destId="{831E30D2-7D08-42EE-B7A7-AC3B2BC184AF}" srcOrd="0" destOrd="0" presId="urn:microsoft.com/office/officeart/2018/2/layout/IconCircleList"/>
    <dgm:cxn modelId="{D9FF5D3E-9A41-4CAF-9C08-AEABB3B8C93A}" type="presOf" srcId="{39A3A2EA-283F-4245-A9F6-DCAFA90F9E0E}" destId="{31A97E7E-EF1B-422D-A082-C036514B5823}" srcOrd="0" destOrd="0" presId="urn:microsoft.com/office/officeart/2018/2/layout/IconCircleList"/>
    <dgm:cxn modelId="{CBAE7250-2DDC-42AF-98B5-8CCF77CFAE1C}" type="presOf" srcId="{D1D9C588-7203-4B72-90C0-51114A406F12}" destId="{B2782553-8B79-45EB-B753-279F83C9CC18}" srcOrd="0" destOrd="0" presId="urn:microsoft.com/office/officeart/2018/2/layout/IconCircleList"/>
    <dgm:cxn modelId="{488F7E58-AAAF-47A7-8C4D-B217437E917A}" type="presOf" srcId="{2971B35B-D530-4B89-9CBB-38B156436200}" destId="{1F311596-CA84-439E-AF86-8755DF4BA48A}" srcOrd="0" destOrd="0" presId="urn:microsoft.com/office/officeart/2018/2/layout/IconCircleList"/>
    <dgm:cxn modelId="{9283C87A-D23D-40F1-B0F4-13B3603F8FA3}" type="presOf" srcId="{AC487057-287F-4EF4-A978-D8AEB164163D}" destId="{FF1985DD-0DF9-495E-88E0-E2DAD4A325F8}" srcOrd="0" destOrd="0" presId="urn:microsoft.com/office/officeart/2018/2/layout/IconCircleList"/>
    <dgm:cxn modelId="{AD525586-4717-463B-BB9A-17D4A2CAF2E9}" type="presOf" srcId="{7254BB4C-20DE-4D0B-97EC-CBC444B128F1}" destId="{35989251-DDE1-4170-BECF-706E5615B475}" srcOrd="0" destOrd="0" presId="urn:microsoft.com/office/officeart/2018/2/layout/IconCircleList"/>
    <dgm:cxn modelId="{D2E44A88-3810-4CB4-87A3-24A52A2F521D}" type="presOf" srcId="{E9DB826C-9E75-4B7B-9D74-2789E336E175}" destId="{9E4F5EE9-E30A-4459-B123-A911228C6B1B}" srcOrd="0" destOrd="0" presId="urn:microsoft.com/office/officeart/2018/2/layout/IconCircleList"/>
    <dgm:cxn modelId="{F88A338B-95A4-4D7A-B483-ADF3080C96B2}" type="presOf" srcId="{756C4226-1700-4407-B8CC-5549F4BCD394}" destId="{C15B9439-26E1-41A0-B10C-328BFAC8FC82}" srcOrd="0" destOrd="0" presId="urn:microsoft.com/office/officeart/2018/2/layout/IconCircleList"/>
    <dgm:cxn modelId="{355C918E-3446-4E0B-9C24-B0CA9A7730A3}" srcId="{817E9915-2629-4B5B-B1E6-C47764C6615E}" destId="{B3512415-E109-4B9A-AB2E-CE0EB240628D}" srcOrd="0" destOrd="0" parTransId="{5B38470B-4FFD-4D88-B3E8-82EA27D384A4}" sibTransId="{5B399679-7F9B-404D-A4D1-7472822E2957}"/>
    <dgm:cxn modelId="{1339058F-44C8-45D5-9FCC-61ADE36535FD}" type="presOf" srcId="{C8F0CC58-762A-4B16-8826-4981A3A5F4C8}" destId="{45B2BBFE-46C3-43B5-9B34-D77D6B96D380}" srcOrd="0" destOrd="0" presId="urn:microsoft.com/office/officeart/2018/2/layout/IconCircleList"/>
    <dgm:cxn modelId="{47BC1492-9070-4136-8E28-7E9EA9BB14E3}" type="presOf" srcId="{5EF24E20-F421-4C1C-9596-B93FEA8715AB}" destId="{D059A7F7-C928-494F-B9EF-C2CC99E6F87D}" srcOrd="0" destOrd="0" presId="urn:microsoft.com/office/officeart/2018/2/layout/IconCircleList"/>
    <dgm:cxn modelId="{47E1E593-0223-4E03-88E4-B5EA25342CD4}" srcId="{817E9915-2629-4B5B-B1E6-C47764C6615E}" destId="{E9DB826C-9E75-4B7B-9D74-2789E336E175}" srcOrd="7" destOrd="0" parTransId="{4A82ADB1-B67A-4E54-A3F6-323D6088F341}" sibTransId="{1608BDAC-F47E-4F02-8D15-0FB546C3C58B}"/>
    <dgm:cxn modelId="{8F95C7A5-6AF9-4F46-A7C2-29AFA583E501}" type="presOf" srcId="{2EB9384D-4D9F-47FA-A2B7-300D29A1F80C}" destId="{05B5B131-D4B3-4506-AA67-36D202129484}" srcOrd="0" destOrd="0" presId="urn:microsoft.com/office/officeart/2018/2/layout/IconCircleList"/>
    <dgm:cxn modelId="{EE4D77B4-6F13-405F-B395-328D6450CED3}" srcId="{817E9915-2629-4B5B-B1E6-C47764C6615E}" destId="{7254BB4C-20DE-4D0B-97EC-CBC444B128F1}" srcOrd="5" destOrd="0" parTransId="{70549765-5D4B-4BBF-84C2-81E83A9201B4}" sibTransId="{AC487057-287F-4EF4-A978-D8AEB164163D}"/>
    <dgm:cxn modelId="{D844E9B7-CA89-46C3-88E3-CB318D36C527}" srcId="{817E9915-2629-4B5B-B1E6-C47764C6615E}" destId="{39A3A2EA-283F-4245-A9F6-DCAFA90F9E0E}" srcOrd="1" destOrd="0" parTransId="{51F8FFBC-1E7E-4D61-B4AD-B5D34A3485C6}" sibTransId="{A4928309-E26A-4914-A4E3-10C254F08BDA}"/>
    <dgm:cxn modelId="{808633B8-6770-4B5F-AFD0-8C968BA1824E}" type="presOf" srcId="{882B0130-DB2E-49A1-A9E4-50B8D9F75596}" destId="{ED03652B-ABD5-4BB5-8BCE-6E485E218660}" srcOrd="0" destOrd="0" presId="urn:microsoft.com/office/officeart/2018/2/layout/IconCircleList"/>
    <dgm:cxn modelId="{91F051C2-BCAC-4D8D-BA3E-1492A24C869B}" srcId="{817E9915-2629-4B5B-B1E6-C47764C6615E}" destId="{D1D9C588-7203-4B72-90C0-51114A406F12}" srcOrd="4" destOrd="0" parTransId="{E782D83D-449C-4603-8D97-C815EF042925}" sibTransId="{2971B35B-D530-4B89-9CBB-38B156436200}"/>
    <dgm:cxn modelId="{590D81C7-CA69-4417-9EDE-C21A62FA4E3E}" type="presOf" srcId="{817E9915-2629-4B5B-B1E6-C47764C6615E}" destId="{A060BB8B-F6BA-455B-A89A-F1EDC1B36C77}" srcOrd="0" destOrd="0" presId="urn:microsoft.com/office/officeart/2018/2/layout/IconCircleList"/>
    <dgm:cxn modelId="{746783D0-2BE8-4F5F-BC17-48ACEBB0E3A5}" type="presOf" srcId="{B3512415-E109-4B9A-AB2E-CE0EB240628D}" destId="{F9F8B6D7-9361-4946-9E4A-4DBC2933272A}" srcOrd="0" destOrd="0" presId="urn:microsoft.com/office/officeart/2018/2/layout/IconCircleList"/>
    <dgm:cxn modelId="{1BCBF4D6-1D0C-4A28-B234-CB95B55382E1}" srcId="{817E9915-2629-4B5B-B1E6-C47764C6615E}" destId="{C8F0CC58-762A-4B16-8826-4981A3A5F4C8}" srcOrd="2" destOrd="0" parTransId="{27424A8A-C491-4FF4-B121-D9EFE43A0669}" sibTransId="{882B0130-DB2E-49A1-A9E4-50B8D9F75596}"/>
    <dgm:cxn modelId="{7F7A6C64-3A6C-4B76-863E-55DFBF83CE1E}" type="presParOf" srcId="{A060BB8B-F6BA-455B-A89A-F1EDC1B36C77}" destId="{4E7BC47C-4030-464B-9C43-639DA4367DDE}" srcOrd="0" destOrd="0" presId="urn:microsoft.com/office/officeart/2018/2/layout/IconCircleList"/>
    <dgm:cxn modelId="{7F2193BC-E3EA-463C-A7A2-8DDE0CD77101}" type="presParOf" srcId="{4E7BC47C-4030-464B-9C43-639DA4367DDE}" destId="{DF0CA6A4-7028-4E05-B017-DCFA08C071A8}" srcOrd="0" destOrd="0" presId="urn:microsoft.com/office/officeart/2018/2/layout/IconCircleList"/>
    <dgm:cxn modelId="{BB039669-5947-4A99-97B4-09FB13E95E50}" type="presParOf" srcId="{DF0CA6A4-7028-4E05-B017-DCFA08C071A8}" destId="{6209BE3C-1C42-4371-9CBE-AE577E1DE9E6}" srcOrd="0" destOrd="0" presId="urn:microsoft.com/office/officeart/2018/2/layout/IconCircleList"/>
    <dgm:cxn modelId="{F6D851F2-C5BD-4F4D-B31C-DDDA25B314B4}" type="presParOf" srcId="{DF0CA6A4-7028-4E05-B017-DCFA08C071A8}" destId="{29CA5156-17D7-43FE-A376-287F75299B8B}" srcOrd="1" destOrd="0" presId="urn:microsoft.com/office/officeart/2018/2/layout/IconCircleList"/>
    <dgm:cxn modelId="{B2F57398-18AC-4BEC-9E56-E5E6E614A48D}" type="presParOf" srcId="{DF0CA6A4-7028-4E05-B017-DCFA08C071A8}" destId="{4E1F3B45-7CE3-411B-A5E0-F36B21274981}" srcOrd="2" destOrd="0" presId="urn:microsoft.com/office/officeart/2018/2/layout/IconCircleList"/>
    <dgm:cxn modelId="{DAF36EC4-FB73-4DC0-90F7-DF503D37ED8D}" type="presParOf" srcId="{DF0CA6A4-7028-4E05-B017-DCFA08C071A8}" destId="{F9F8B6D7-9361-4946-9E4A-4DBC2933272A}" srcOrd="3" destOrd="0" presId="urn:microsoft.com/office/officeart/2018/2/layout/IconCircleList"/>
    <dgm:cxn modelId="{C0093274-FC1E-48B3-A322-E1C9D126F02E}" type="presParOf" srcId="{4E7BC47C-4030-464B-9C43-639DA4367DDE}" destId="{831E30D2-7D08-42EE-B7A7-AC3B2BC184AF}" srcOrd="1" destOrd="0" presId="urn:microsoft.com/office/officeart/2018/2/layout/IconCircleList"/>
    <dgm:cxn modelId="{2A3359A5-0DD8-46CE-AB91-9717C9817D5C}" type="presParOf" srcId="{4E7BC47C-4030-464B-9C43-639DA4367DDE}" destId="{DA1940B8-1433-4077-B47D-F414EAF94432}" srcOrd="2" destOrd="0" presId="urn:microsoft.com/office/officeart/2018/2/layout/IconCircleList"/>
    <dgm:cxn modelId="{BF83C2DA-B76B-4B29-823A-50D6FB609B6E}" type="presParOf" srcId="{DA1940B8-1433-4077-B47D-F414EAF94432}" destId="{12601111-FB01-494E-9CCE-0C470D7E1383}" srcOrd="0" destOrd="0" presId="urn:microsoft.com/office/officeart/2018/2/layout/IconCircleList"/>
    <dgm:cxn modelId="{8B7B5194-B2C7-48B9-A01F-65920C11ACD0}" type="presParOf" srcId="{DA1940B8-1433-4077-B47D-F414EAF94432}" destId="{AB75AE36-446F-4F19-8D62-28E132F68772}" srcOrd="1" destOrd="0" presId="urn:microsoft.com/office/officeart/2018/2/layout/IconCircleList"/>
    <dgm:cxn modelId="{46A2336E-A2F1-4E71-BC48-912B84510F00}" type="presParOf" srcId="{DA1940B8-1433-4077-B47D-F414EAF94432}" destId="{63BE050E-DCE7-452F-8821-670F01D073D7}" srcOrd="2" destOrd="0" presId="urn:microsoft.com/office/officeart/2018/2/layout/IconCircleList"/>
    <dgm:cxn modelId="{1F80B800-D7A1-4A46-BB4F-C3EF93C5B516}" type="presParOf" srcId="{DA1940B8-1433-4077-B47D-F414EAF94432}" destId="{31A97E7E-EF1B-422D-A082-C036514B5823}" srcOrd="3" destOrd="0" presId="urn:microsoft.com/office/officeart/2018/2/layout/IconCircleList"/>
    <dgm:cxn modelId="{43C380A1-FB97-47B1-8095-B18B9AABE71C}" type="presParOf" srcId="{4E7BC47C-4030-464B-9C43-639DA4367DDE}" destId="{C6BECC64-7249-4385-8CB0-A771549C0786}" srcOrd="3" destOrd="0" presId="urn:microsoft.com/office/officeart/2018/2/layout/IconCircleList"/>
    <dgm:cxn modelId="{D3340AF8-A06F-460C-8B5E-AA5C2BA3BB52}" type="presParOf" srcId="{4E7BC47C-4030-464B-9C43-639DA4367DDE}" destId="{309123C4-0B1D-4185-98F8-FF9B0716FC0E}" srcOrd="4" destOrd="0" presId="urn:microsoft.com/office/officeart/2018/2/layout/IconCircleList"/>
    <dgm:cxn modelId="{03A064DF-847D-4EF5-A17A-C3693BB987E1}" type="presParOf" srcId="{309123C4-0B1D-4185-98F8-FF9B0716FC0E}" destId="{DECD55EF-A464-4FF9-89D0-0BCF029FA2CB}" srcOrd="0" destOrd="0" presId="urn:microsoft.com/office/officeart/2018/2/layout/IconCircleList"/>
    <dgm:cxn modelId="{F6DC15F2-66A8-47D1-AAEF-DE6443441F4E}" type="presParOf" srcId="{309123C4-0B1D-4185-98F8-FF9B0716FC0E}" destId="{D3E605D2-D196-4E7C-A991-5055F93C816C}" srcOrd="1" destOrd="0" presId="urn:microsoft.com/office/officeart/2018/2/layout/IconCircleList"/>
    <dgm:cxn modelId="{B97C56D3-F439-470C-9368-9C3C822506C1}" type="presParOf" srcId="{309123C4-0B1D-4185-98F8-FF9B0716FC0E}" destId="{FA4A15E5-8120-4AA3-8D00-6394BF167E3B}" srcOrd="2" destOrd="0" presId="urn:microsoft.com/office/officeart/2018/2/layout/IconCircleList"/>
    <dgm:cxn modelId="{ABF2296A-E628-492E-88E3-CD2406CC3438}" type="presParOf" srcId="{309123C4-0B1D-4185-98F8-FF9B0716FC0E}" destId="{45B2BBFE-46C3-43B5-9B34-D77D6B96D380}" srcOrd="3" destOrd="0" presId="urn:microsoft.com/office/officeart/2018/2/layout/IconCircleList"/>
    <dgm:cxn modelId="{3EBCB5CE-7640-47DF-A778-0097DAA83BF0}" type="presParOf" srcId="{4E7BC47C-4030-464B-9C43-639DA4367DDE}" destId="{ED03652B-ABD5-4BB5-8BCE-6E485E218660}" srcOrd="5" destOrd="0" presId="urn:microsoft.com/office/officeart/2018/2/layout/IconCircleList"/>
    <dgm:cxn modelId="{66FED95B-F99D-48B8-8A38-3A73368DBF29}" type="presParOf" srcId="{4E7BC47C-4030-464B-9C43-639DA4367DDE}" destId="{9B4AED95-7505-4442-AB59-8EAC0EBF3DC5}" srcOrd="6" destOrd="0" presId="urn:microsoft.com/office/officeart/2018/2/layout/IconCircleList"/>
    <dgm:cxn modelId="{7BEE99E1-AB53-4B65-AE46-5C0C05023470}" type="presParOf" srcId="{9B4AED95-7505-4442-AB59-8EAC0EBF3DC5}" destId="{FC51DDDB-AA52-40C4-98EA-4C5EDCA61293}" srcOrd="0" destOrd="0" presId="urn:microsoft.com/office/officeart/2018/2/layout/IconCircleList"/>
    <dgm:cxn modelId="{4159EC0C-6383-4955-A3E7-952DEED3E77B}" type="presParOf" srcId="{9B4AED95-7505-4442-AB59-8EAC0EBF3DC5}" destId="{634D2658-ECF2-4135-BEC0-242CF9CAEE7D}" srcOrd="1" destOrd="0" presId="urn:microsoft.com/office/officeart/2018/2/layout/IconCircleList"/>
    <dgm:cxn modelId="{4E38F04A-E78D-44E1-8696-084C1FA54F56}" type="presParOf" srcId="{9B4AED95-7505-4442-AB59-8EAC0EBF3DC5}" destId="{FF34BCE2-CC52-4288-95C0-EC01D124A23F}" srcOrd="2" destOrd="0" presId="urn:microsoft.com/office/officeart/2018/2/layout/IconCircleList"/>
    <dgm:cxn modelId="{05BDA527-520A-41B6-ABD6-D619F6C03C64}" type="presParOf" srcId="{9B4AED95-7505-4442-AB59-8EAC0EBF3DC5}" destId="{05B5B131-D4B3-4506-AA67-36D202129484}" srcOrd="3" destOrd="0" presId="urn:microsoft.com/office/officeart/2018/2/layout/IconCircleList"/>
    <dgm:cxn modelId="{5F61720F-4646-4125-A628-55BF54FFCA99}" type="presParOf" srcId="{4E7BC47C-4030-464B-9C43-639DA4367DDE}" destId="{D059A7F7-C928-494F-B9EF-C2CC99E6F87D}" srcOrd="7" destOrd="0" presId="urn:microsoft.com/office/officeart/2018/2/layout/IconCircleList"/>
    <dgm:cxn modelId="{B966661E-17F7-4840-995D-3C902E366C62}" type="presParOf" srcId="{4E7BC47C-4030-464B-9C43-639DA4367DDE}" destId="{8050EA53-9178-4E05-BE44-E12C6DA8F24D}" srcOrd="8" destOrd="0" presId="urn:microsoft.com/office/officeart/2018/2/layout/IconCircleList"/>
    <dgm:cxn modelId="{C785F6CE-682C-421E-9075-C638451D5F3A}" type="presParOf" srcId="{8050EA53-9178-4E05-BE44-E12C6DA8F24D}" destId="{A9219DE4-75DE-4D23-8686-7D0E560DC9C3}" srcOrd="0" destOrd="0" presId="urn:microsoft.com/office/officeart/2018/2/layout/IconCircleList"/>
    <dgm:cxn modelId="{06347D84-D667-4612-AA7F-156A2BDDB30F}" type="presParOf" srcId="{8050EA53-9178-4E05-BE44-E12C6DA8F24D}" destId="{2B48D182-FE00-4D0E-8142-040957F83EA2}" srcOrd="1" destOrd="0" presId="urn:microsoft.com/office/officeart/2018/2/layout/IconCircleList"/>
    <dgm:cxn modelId="{52836185-1FC2-46CC-8A2D-02A7AE9A226D}" type="presParOf" srcId="{8050EA53-9178-4E05-BE44-E12C6DA8F24D}" destId="{951DF322-E5A6-4B2F-B710-E0E428B5D499}" srcOrd="2" destOrd="0" presId="urn:microsoft.com/office/officeart/2018/2/layout/IconCircleList"/>
    <dgm:cxn modelId="{D6C4DB91-C212-495D-B110-B41896812200}" type="presParOf" srcId="{8050EA53-9178-4E05-BE44-E12C6DA8F24D}" destId="{B2782553-8B79-45EB-B753-279F83C9CC18}" srcOrd="3" destOrd="0" presId="urn:microsoft.com/office/officeart/2018/2/layout/IconCircleList"/>
    <dgm:cxn modelId="{A38C8066-BA0B-4FE3-984D-ED75A73E98FE}" type="presParOf" srcId="{4E7BC47C-4030-464B-9C43-639DA4367DDE}" destId="{1F311596-CA84-439E-AF86-8755DF4BA48A}" srcOrd="9" destOrd="0" presId="urn:microsoft.com/office/officeart/2018/2/layout/IconCircleList"/>
    <dgm:cxn modelId="{2084EAF6-8C71-43B3-B77D-5598FC6D9F19}" type="presParOf" srcId="{4E7BC47C-4030-464B-9C43-639DA4367DDE}" destId="{0EB05FDD-2E39-4E22-8FF3-52ED14733287}" srcOrd="10" destOrd="0" presId="urn:microsoft.com/office/officeart/2018/2/layout/IconCircleList"/>
    <dgm:cxn modelId="{7BDA8F7C-0C0C-47F1-81FA-8F8CB21AB96A}" type="presParOf" srcId="{0EB05FDD-2E39-4E22-8FF3-52ED14733287}" destId="{CD6E8FF6-A02A-48D9-AFAB-85ED7934E9C3}" srcOrd="0" destOrd="0" presId="urn:microsoft.com/office/officeart/2018/2/layout/IconCircleList"/>
    <dgm:cxn modelId="{618A1ED2-A2F1-4137-9427-DC3B46403200}" type="presParOf" srcId="{0EB05FDD-2E39-4E22-8FF3-52ED14733287}" destId="{EA99EDEA-F66F-49E8-92F1-84B066D7CDB8}" srcOrd="1" destOrd="0" presId="urn:microsoft.com/office/officeart/2018/2/layout/IconCircleList"/>
    <dgm:cxn modelId="{0742A7E6-AA9B-4980-BB8A-9F45EE395AC5}" type="presParOf" srcId="{0EB05FDD-2E39-4E22-8FF3-52ED14733287}" destId="{3EF3F221-2B78-4632-B754-683DB9DC5577}" srcOrd="2" destOrd="0" presId="urn:microsoft.com/office/officeart/2018/2/layout/IconCircleList"/>
    <dgm:cxn modelId="{29682E08-9F2F-434C-96B6-74046F79801A}" type="presParOf" srcId="{0EB05FDD-2E39-4E22-8FF3-52ED14733287}" destId="{35989251-DDE1-4170-BECF-706E5615B475}" srcOrd="3" destOrd="0" presId="urn:microsoft.com/office/officeart/2018/2/layout/IconCircleList"/>
    <dgm:cxn modelId="{6A38713C-3323-443A-A03F-D79711F41332}" type="presParOf" srcId="{4E7BC47C-4030-464B-9C43-639DA4367DDE}" destId="{FF1985DD-0DF9-495E-88E0-E2DAD4A325F8}" srcOrd="11" destOrd="0" presId="urn:microsoft.com/office/officeart/2018/2/layout/IconCircleList"/>
    <dgm:cxn modelId="{6B23B1CD-F99F-4D88-B925-42E0147DA716}" type="presParOf" srcId="{4E7BC47C-4030-464B-9C43-639DA4367DDE}" destId="{2C5532CB-26E6-45A8-B7F6-E64D56630DE3}" srcOrd="12" destOrd="0" presId="urn:microsoft.com/office/officeart/2018/2/layout/IconCircleList"/>
    <dgm:cxn modelId="{60B44041-AD91-4113-B7D3-92E879CA1DEF}" type="presParOf" srcId="{2C5532CB-26E6-45A8-B7F6-E64D56630DE3}" destId="{9E8AA84D-A1AE-426C-907E-CAB29A5026F7}" srcOrd="0" destOrd="0" presId="urn:microsoft.com/office/officeart/2018/2/layout/IconCircleList"/>
    <dgm:cxn modelId="{99F8CA6B-5E5D-4FC8-9F8D-E9B17B10AAFC}" type="presParOf" srcId="{2C5532CB-26E6-45A8-B7F6-E64D56630DE3}" destId="{38D79C4C-7177-4C9E-A93F-79039BA8F906}" srcOrd="1" destOrd="0" presId="urn:microsoft.com/office/officeart/2018/2/layout/IconCircleList"/>
    <dgm:cxn modelId="{FA554B92-737D-4DF4-81D0-4E916B296D4B}" type="presParOf" srcId="{2C5532CB-26E6-45A8-B7F6-E64D56630DE3}" destId="{6F462BA6-504A-4087-84C9-71998C2E1776}" srcOrd="2" destOrd="0" presId="urn:microsoft.com/office/officeart/2018/2/layout/IconCircleList"/>
    <dgm:cxn modelId="{18D19EE8-FB52-4AD5-B2F8-35C9AB800B38}" type="presParOf" srcId="{2C5532CB-26E6-45A8-B7F6-E64D56630DE3}" destId="{24D10F92-8822-4911-9858-66359FD234B7}" srcOrd="3" destOrd="0" presId="urn:microsoft.com/office/officeart/2018/2/layout/IconCircleList"/>
    <dgm:cxn modelId="{71B4E3B4-BDBA-488E-99AE-A728A1C1EB2C}" type="presParOf" srcId="{4E7BC47C-4030-464B-9C43-639DA4367DDE}" destId="{C15B9439-26E1-41A0-B10C-328BFAC8FC82}" srcOrd="13" destOrd="0" presId="urn:microsoft.com/office/officeart/2018/2/layout/IconCircleList"/>
    <dgm:cxn modelId="{82280159-A043-4767-A64A-27184064EE23}" type="presParOf" srcId="{4E7BC47C-4030-464B-9C43-639DA4367DDE}" destId="{32E0A14D-8FAC-4CE5-B80C-17C737E814FD}" srcOrd="14" destOrd="0" presId="urn:microsoft.com/office/officeart/2018/2/layout/IconCircleList"/>
    <dgm:cxn modelId="{30D9A6DB-C67D-452B-A3FB-E50AA536A1A6}" type="presParOf" srcId="{32E0A14D-8FAC-4CE5-B80C-17C737E814FD}" destId="{540F84B2-78AE-45B5-9AD9-7CA8D9AEA444}" srcOrd="0" destOrd="0" presId="urn:microsoft.com/office/officeart/2018/2/layout/IconCircleList"/>
    <dgm:cxn modelId="{7EC77EBD-CF2D-4F82-A51F-BA5BA4CC283B}" type="presParOf" srcId="{32E0A14D-8FAC-4CE5-B80C-17C737E814FD}" destId="{8DFB8056-8547-4565-9E24-54103D5795EA}" srcOrd="1" destOrd="0" presId="urn:microsoft.com/office/officeart/2018/2/layout/IconCircleList"/>
    <dgm:cxn modelId="{AAB7F9FD-5EE9-44EE-900A-58BCBBA7873A}" type="presParOf" srcId="{32E0A14D-8FAC-4CE5-B80C-17C737E814FD}" destId="{57A55E29-5AB8-4F0A-B8E3-7099B07D2BAF}" srcOrd="2" destOrd="0" presId="urn:microsoft.com/office/officeart/2018/2/layout/IconCircleList"/>
    <dgm:cxn modelId="{95E348B0-4110-488A-91E0-0A008AE76426}" type="presParOf" srcId="{32E0A14D-8FAC-4CE5-B80C-17C737E814FD}" destId="{9E4F5EE9-E30A-4459-B123-A911228C6B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EB13C5-B8E5-4402-B2D9-CC283D06791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563B08-A904-442E-BFD6-23FE656B1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Predictions suggest 7-8 350 kW chargers to be installed in suggested areas at an average of $25,000 per charger</a:t>
          </a:r>
        </a:p>
      </dgm:t>
    </dgm:pt>
    <dgm:pt modelId="{94DCBC90-25EC-442D-A35F-E1BD147159C1}" type="parTrans" cxnId="{575D0C79-CD97-4AC7-940D-DAF31AA343CE}">
      <dgm:prSet/>
      <dgm:spPr/>
      <dgm:t>
        <a:bodyPr/>
        <a:lstStyle/>
        <a:p>
          <a:endParaRPr lang="en-US"/>
        </a:p>
      </dgm:t>
    </dgm:pt>
    <dgm:pt modelId="{434B8DCB-CB43-4493-90E5-4661907CA1AC}" type="sibTrans" cxnId="{575D0C79-CD97-4AC7-940D-DAF31AA343CE}">
      <dgm:prSet/>
      <dgm:spPr/>
      <dgm:t>
        <a:bodyPr/>
        <a:lstStyle/>
        <a:p>
          <a:endParaRPr lang="en-US"/>
        </a:p>
      </dgm:t>
    </dgm:pt>
    <dgm:pt modelId="{97C91262-C7D7-4348-8C65-4C5E71DE4A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Prioritize EV charging infrastructure installation along interstate highways and ZCTAs under Electric Alternative Fuel Corridors</a:t>
          </a:r>
        </a:p>
      </dgm:t>
    </dgm:pt>
    <dgm:pt modelId="{68F3141E-0BD6-46BF-B217-18869AFA20A7}" type="parTrans" cxnId="{1E982809-3E8B-4F0D-BF56-2F944052E304}">
      <dgm:prSet/>
      <dgm:spPr/>
      <dgm:t>
        <a:bodyPr/>
        <a:lstStyle/>
        <a:p>
          <a:endParaRPr lang="en-US"/>
        </a:p>
      </dgm:t>
    </dgm:pt>
    <dgm:pt modelId="{CC025E65-23D5-427A-ACCA-EC61B8C97572}" type="sibTrans" cxnId="{1E982809-3E8B-4F0D-BF56-2F944052E304}">
      <dgm:prSet/>
      <dgm:spPr/>
      <dgm:t>
        <a:bodyPr/>
        <a:lstStyle/>
        <a:p>
          <a:endParaRPr lang="en-US"/>
        </a:p>
      </dgm:t>
    </dgm:pt>
    <dgm:pt modelId="{DB3B1402-948C-4A94-BB54-03F2F36C95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Collaborate with convenience stores, rest areas, and restaurants along highways with enough electricity voltage requirements for EV charging stations</a:t>
          </a:r>
        </a:p>
      </dgm:t>
    </dgm:pt>
    <dgm:pt modelId="{013D2432-BFF8-4061-9FD9-9DFFFA496491}" type="parTrans" cxnId="{BE406C55-7A8D-4BF4-B628-DAB5D0B77F2E}">
      <dgm:prSet/>
      <dgm:spPr/>
      <dgm:t>
        <a:bodyPr/>
        <a:lstStyle/>
        <a:p>
          <a:endParaRPr lang="en-US"/>
        </a:p>
      </dgm:t>
    </dgm:pt>
    <dgm:pt modelId="{F029EDC5-4F49-4BED-9995-E5C9FD2DD1AA}" type="sibTrans" cxnId="{BE406C55-7A8D-4BF4-B628-DAB5D0B77F2E}">
      <dgm:prSet/>
      <dgm:spPr/>
      <dgm:t>
        <a:bodyPr/>
        <a:lstStyle/>
        <a:p>
          <a:endParaRPr lang="en-US"/>
        </a:p>
      </dgm:t>
    </dgm:pt>
    <dgm:pt modelId="{278459CB-AE56-4203-806C-1F394EE947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collaborations present great opportunities for capitalizing from the EV charging station network</a:t>
          </a:r>
        </a:p>
      </dgm:t>
    </dgm:pt>
    <dgm:pt modelId="{D8ADDF17-1FE7-42CF-BD8D-A8548501168A}" type="parTrans" cxnId="{55BC3D18-2992-4E1A-ABB2-2394AD2B17BE}">
      <dgm:prSet/>
      <dgm:spPr/>
      <dgm:t>
        <a:bodyPr/>
        <a:lstStyle/>
        <a:p>
          <a:endParaRPr lang="en-US"/>
        </a:p>
      </dgm:t>
    </dgm:pt>
    <dgm:pt modelId="{85BBFE59-DB85-492E-8F03-8BDD39A2EE26}" type="sibTrans" cxnId="{55BC3D18-2992-4E1A-ABB2-2394AD2B17BE}">
      <dgm:prSet/>
      <dgm:spPr/>
      <dgm:t>
        <a:bodyPr/>
        <a:lstStyle/>
        <a:p>
          <a:endParaRPr lang="en-US"/>
        </a:p>
      </dgm:t>
    </dgm:pt>
    <dgm:pt modelId="{0E04D0C7-E3B5-4FD7-A65F-FEE6C0A1E8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Strategically identified charging station locations based on truck traffic, driving, and rest patterns for a competitive edge in the electric truck market.</a:t>
          </a:r>
        </a:p>
      </dgm:t>
    </dgm:pt>
    <dgm:pt modelId="{EF42C547-BA29-49D6-AA71-A9FF734D9E76}" type="parTrans" cxnId="{C5A4E3B3-AA55-4BFA-9908-B0D665EBABA7}">
      <dgm:prSet/>
      <dgm:spPr/>
      <dgm:t>
        <a:bodyPr/>
        <a:lstStyle/>
        <a:p>
          <a:endParaRPr lang="en-US"/>
        </a:p>
      </dgm:t>
    </dgm:pt>
    <dgm:pt modelId="{AEF0F806-55A8-4A92-AAD5-B59CB73EC0CF}" type="sibTrans" cxnId="{C5A4E3B3-AA55-4BFA-9908-B0D665EBABA7}">
      <dgm:prSet/>
      <dgm:spPr/>
      <dgm:t>
        <a:bodyPr/>
        <a:lstStyle/>
        <a:p>
          <a:endParaRPr lang="en-US"/>
        </a:p>
      </dgm:t>
    </dgm:pt>
    <dgm:pt modelId="{7BB5D346-2EFC-4E55-9A63-C5883C34082F}" type="pres">
      <dgm:prSet presAssocID="{BCEB13C5-B8E5-4402-B2D9-CC283D06791A}" presName="root" presStyleCnt="0">
        <dgm:presLayoutVars>
          <dgm:dir/>
          <dgm:resizeHandles val="exact"/>
        </dgm:presLayoutVars>
      </dgm:prSet>
      <dgm:spPr/>
    </dgm:pt>
    <dgm:pt modelId="{C0E232A8-F843-49C4-ACE9-E4B61D9D6D05}" type="pres">
      <dgm:prSet presAssocID="{A5563B08-A904-442E-BFD6-23FE656B1003}" presName="compNode" presStyleCnt="0"/>
      <dgm:spPr/>
    </dgm:pt>
    <dgm:pt modelId="{2ABB4BD8-70F6-4FC5-9C5A-06C47464DBB0}" type="pres">
      <dgm:prSet presAssocID="{A5563B08-A904-442E-BFD6-23FE656B1003}" presName="bgRect" presStyleLbl="bgShp" presStyleIdx="0" presStyleCnt="5"/>
      <dgm:spPr/>
    </dgm:pt>
    <dgm:pt modelId="{8B8A6852-6763-4B9A-8403-73EAC6762FD4}" type="pres">
      <dgm:prSet presAssocID="{A5563B08-A904-442E-BFD6-23FE656B100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014CE725-AD52-4137-B634-9F77EE9B1895}" type="pres">
      <dgm:prSet presAssocID="{A5563B08-A904-442E-BFD6-23FE656B1003}" presName="spaceRect" presStyleCnt="0"/>
      <dgm:spPr/>
    </dgm:pt>
    <dgm:pt modelId="{A6D9FAFB-E03B-4E62-BAE8-F0795A707BFE}" type="pres">
      <dgm:prSet presAssocID="{A5563B08-A904-442E-BFD6-23FE656B1003}" presName="parTx" presStyleLbl="revTx" presStyleIdx="0" presStyleCnt="5">
        <dgm:presLayoutVars>
          <dgm:chMax val="0"/>
          <dgm:chPref val="0"/>
        </dgm:presLayoutVars>
      </dgm:prSet>
      <dgm:spPr/>
    </dgm:pt>
    <dgm:pt modelId="{32CB6271-12AF-4741-9518-F8DFC74CC40E}" type="pres">
      <dgm:prSet presAssocID="{434B8DCB-CB43-4493-90E5-4661907CA1AC}" presName="sibTrans" presStyleCnt="0"/>
      <dgm:spPr/>
    </dgm:pt>
    <dgm:pt modelId="{93563017-078E-49DE-97FA-FBB25021D9C0}" type="pres">
      <dgm:prSet presAssocID="{97C91262-C7D7-4348-8C65-4C5E71DE4A05}" presName="compNode" presStyleCnt="0"/>
      <dgm:spPr/>
    </dgm:pt>
    <dgm:pt modelId="{171BB0AA-985E-4835-A1BF-C32A5432FAC4}" type="pres">
      <dgm:prSet presAssocID="{97C91262-C7D7-4348-8C65-4C5E71DE4A05}" presName="bgRect" presStyleLbl="bgShp" presStyleIdx="1" presStyleCnt="5"/>
      <dgm:spPr/>
    </dgm:pt>
    <dgm:pt modelId="{AD908B69-4FF9-4B93-BF5F-946B7A344CD7}" type="pres">
      <dgm:prSet presAssocID="{97C91262-C7D7-4348-8C65-4C5E71DE4A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4660065-7C11-4741-A2D2-763C6239504B}" type="pres">
      <dgm:prSet presAssocID="{97C91262-C7D7-4348-8C65-4C5E71DE4A05}" presName="spaceRect" presStyleCnt="0"/>
      <dgm:spPr/>
    </dgm:pt>
    <dgm:pt modelId="{CFE84654-76DF-4F5E-8EF2-178065B07A6C}" type="pres">
      <dgm:prSet presAssocID="{97C91262-C7D7-4348-8C65-4C5E71DE4A05}" presName="parTx" presStyleLbl="revTx" presStyleIdx="1" presStyleCnt="5">
        <dgm:presLayoutVars>
          <dgm:chMax val="0"/>
          <dgm:chPref val="0"/>
        </dgm:presLayoutVars>
      </dgm:prSet>
      <dgm:spPr/>
    </dgm:pt>
    <dgm:pt modelId="{B42CA9F4-EEDE-4A39-94B2-3878AE079627}" type="pres">
      <dgm:prSet presAssocID="{CC025E65-23D5-427A-ACCA-EC61B8C97572}" presName="sibTrans" presStyleCnt="0"/>
      <dgm:spPr/>
    </dgm:pt>
    <dgm:pt modelId="{5007EE7D-AC99-44F3-9E3E-0D82DA48123D}" type="pres">
      <dgm:prSet presAssocID="{DB3B1402-948C-4A94-BB54-03F2F36C95BA}" presName="compNode" presStyleCnt="0"/>
      <dgm:spPr/>
    </dgm:pt>
    <dgm:pt modelId="{9E57B3B6-E264-45E8-9188-68654C6D9F30}" type="pres">
      <dgm:prSet presAssocID="{DB3B1402-948C-4A94-BB54-03F2F36C95BA}" presName="bgRect" presStyleLbl="bgShp" presStyleIdx="2" presStyleCnt="5"/>
      <dgm:spPr/>
    </dgm:pt>
    <dgm:pt modelId="{5F9A187B-23CE-46E3-9BC4-94815450C751}" type="pres">
      <dgm:prSet presAssocID="{DB3B1402-948C-4A94-BB54-03F2F36C95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BCDE1500-08E0-4F17-8E27-E5D9CC3C2691}" type="pres">
      <dgm:prSet presAssocID="{DB3B1402-948C-4A94-BB54-03F2F36C95BA}" presName="spaceRect" presStyleCnt="0"/>
      <dgm:spPr/>
    </dgm:pt>
    <dgm:pt modelId="{790018C0-2DBA-4E07-A06E-C3A09C95D000}" type="pres">
      <dgm:prSet presAssocID="{DB3B1402-948C-4A94-BB54-03F2F36C95BA}" presName="parTx" presStyleLbl="revTx" presStyleIdx="2" presStyleCnt="5">
        <dgm:presLayoutVars>
          <dgm:chMax val="0"/>
          <dgm:chPref val="0"/>
        </dgm:presLayoutVars>
      </dgm:prSet>
      <dgm:spPr/>
    </dgm:pt>
    <dgm:pt modelId="{60EA21EA-1E0A-46F4-9BD8-94AA1A74023E}" type="pres">
      <dgm:prSet presAssocID="{F029EDC5-4F49-4BED-9995-E5C9FD2DD1AA}" presName="sibTrans" presStyleCnt="0"/>
      <dgm:spPr/>
    </dgm:pt>
    <dgm:pt modelId="{0AAB3C84-34E4-4799-A44D-54B1ECD62C7C}" type="pres">
      <dgm:prSet presAssocID="{278459CB-AE56-4203-806C-1F394EE94705}" presName="compNode" presStyleCnt="0"/>
      <dgm:spPr/>
    </dgm:pt>
    <dgm:pt modelId="{62958199-CD63-403D-AC8C-1F750D6D3719}" type="pres">
      <dgm:prSet presAssocID="{278459CB-AE56-4203-806C-1F394EE94705}" presName="bgRect" presStyleLbl="bgShp" presStyleIdx="3" presStyleCnt="5"/>
      <dgm:spPr/>
    </dgm:pt>
    <dgm:pt modelId="{9671AB01-CC43-4B98-87EE-2DBD88B2E621}" type="pres">
      <dgm:prSet presAssocID="{278459CB-AE56-4203-806C-1F394EE947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20E0E6-01BF-4520-977E-D34DABE54962}" type="pres">
      <dgm:prSet presAssocID="{278459CB-AE56-4203-806C-1F394EE94705}" presName="spaceRect" presStyleCnt="0"/>
      <dgm:spPr/>
    </dgm:pt>
    <dgm:pt modelId="{0F81FB80-D372-4519-B320-BF11FD53616B}" type="pres">
      <dgm:prSet presAssocID="{278459CB-AE56-4203-806C-1F394EE94705}" presName="parTx" presStyleLbl="revTx" presStyleIdx="3" presStyleCnt="5">
        <dgm:presLayoutVars>
          <dgm:chMax val="0"/>
          <dgm:chPref val="0"/>
        </dgm:presLayoutVars>
      </dgm:prSet>
      <dgm:spPr/>
    </dgm:pt>
    <dgm:pt modelId="{F74AD6E3-4FA1-4601-9244-4B0B5F1ABB9B}" type="pres">
      <dgm:prSet presAssocID="{85BBFE59-DB85-492E-8F03-8BDD39A2EE26}" presName="sibTrans" presStyleCnt="0"/>
      <dgm:spPr/>
    </dgm:pt>
    <dgm:pt modelId="{50022F01-1B85-4B56-95F9-85F2304E5B03}" type="pres">
      <dgm:prSet presAssocID="{0E04D0C7-E3B5-4FD7-A65F-FEE6C0A1E859}" presName="compNode" presStyleCnt="0"/>
      <dgm:spPr/>
    </dgm:pt>
    <dgm:pt modelId="{89FD47FA-5A99-40E5-A340-8C05A0B40799}" type="pres">
      <dgm:prSet presAssocID="{0E04D0C7-E3B5-4FD7-A65F-FEE6C0A1E859}" presName="bgRect" presStyleLbl="bgShp" presStyleIdx="4" presStyleCnt="5"/>
      <dgm:spPr/>
    </dgm:pt>
    <dgm:pt modelId="{4C214D3E-A39C-40E4-B5D4-FDAF271844CC}" type="pres">
      <dgm:prSet presAssocID="{0E04D0C7-E3B5-4FD7-A65F-FEE6C0A1E85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2304293-8ADC-4413-B0DF-0D4B1B487A66}" type="pres">
      <dgm:prSet presAssocID="{0E04D0C7-E3B5-4FD7-A65F-FEE6C0A1E859}" presName="spaceRect" presStyleCnt="0"/>
      <dgm:spPr/>
    </dgm:pt>
    <dgm:pt modelId="{1FF4243B-C67F-426E-8AA1-B7E3268BE6CA}" type="pres">
      <dgm:prSet presAssocID="{0E04D0C7-E3B5-4FD7-A65F-FEE6C0A1E85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F98105-54F4-43D1-9918-F00CF1A773DA}" type="presOf" srcId="{97C91262-C7D7-4348-8C65-4C5E71DE4A05}" destId="{CFE84654-76DF-4F5E-8EF2-178065B07A6C}" srcOrd="0" destOrd="0" presId="urn:microsoft.com/office/officeart/2018/2/layout/IconVerticalSolidList"/>
    <dgm:cxn modelId="{1E982809-3E8B-4F0D-BF56-2F944052E304}" srcId="{BCEB13C5-B8E5-4402-B2D9-CC283D06791A}" destId="{97C91262-C7D7-4348-8C65-4C5E71DE4A05}" srcOrd="1" destOrd="0" parTransId="{68F3141E-0BD6-46BF-B217-18869AFA20A7}" sibTransId="{CC025E65-23D5-427A-ACCA-EC61B8C97572}"/>
    <dgm:cxn modelId="{55BC3D18-2992-4E1A-ABB2-2394AD2B17BE}" srcId="{BCEB13C5-B8E5-4402-B2D9-CC283D06791A}" destId="{278459CB-AE56-4203-806C-1F394EE94705}" srcOrd="3" destOrd="0" parTransId="{D8ADDF17-1FE7-42CF-BD8D-A8548501168A}" sibTransId="{85BBFE59-DB85-492E-8F03-8BDD39A2EE26}"/>
    <dgm:cxn modelId="{925F1223-5129-47EB-B6D2-CD0CD53FAB63}" type="presOf" srcId="{0E04D0C7-E3B5-4FD7-A65F-FEE6C0A1E859}" destId="{1FF4243B-C67F-426E-8AA1-B7E3268BE6CA}" srcOrd="0" destOrd="0" presId="urn:microsoft.com/office/officeart/2018/2/layout/IconVerticalSolidList"/>
    <dgm:cxn modelId="{325FC428-F0EE-40EC-9194-56EB7D569E68}" type="presOf" srcId="{DB3B1402-948C-4A94-BB54-03F2F36C95BA}" destId="{790018C0-2DBA-4E07-A06E-C3A09C95D000}" srcOrd="0" destOrd="0" presId="urn:microsoft.com/office/officeart/2018/2/layout/IconVerticalSolidList"/>
    <dgm:cxn modelId="{E8CE276D-22E8-405D-99F3-06381AFC8B80}" type="presOf" srcId="{278459CB-AE56-4203-806C-1F394EE94705}" destId="{0F81FB80-D372-4519-B320-BF11FD53616B}" srcOrd="0" destOrd="0" presId="urn:microsoft.com/office/officeart/2018/2/layout/IconVerticalSolidList"/>
    <dgm:cxn modelId="{BE406C55-7A8D-4BF4-B628-DAB5D0B77F2E}" srcId="{BCEB13C5-B8E5-4402-B2D9-CC283D06791A}" destId="{DB3B1402-948C-4A94-BB54-03F2F36C95BA}" srcOrd="2" destOrd="0" parTransId="{013D2432-BFF8-4061-9FD9-9DFFFA496491}" sibTransId="{F029EDC5-4F49-4BED-9995-E5C9FD2DD1AA}"/>
    <dgm:cxn modelId="{575D0C79-CD97-4AC7-940D-DAF31AA343CE}" srcId="{BCEB13C5-B8E5-4402-B2D9-CC283D06791A}" destId="{A5563B08-A904-442E-BFD6-23FE656B1003}" srcOrd="0" destOrd="0" parTransId="{94DCBC90-25EC-442D-A35F-E1BD147159C1}" sibTransId="{434B8DCB-CB43-4493-90E5-4661907CA1AC}"/>
    <dgm:cxn modelId="{A41AB6B3-A0B9-4E11-8E69-EB8C48F16E2A}" type="presOf" srcId="{A5563B08-A904-442E-BFD6-23FE656B1003}" destId="{A6D9FAFB-E03B-4E62-BAE8-F0795A707BFE}" srcOrd="0" destOrd="0" presId="urn:microsoft.com/office/officeart/2018/2/layout/IconVerticalSolidList"/>
    <dgm:cxn modelId="{C5A4E3B3-AA55-4BFA-9908-B0D665EBABA7}" srcId="{BCEB13C5-B8E5-4402-B2D9-CC283D06791A}" destId="{0E04D0C7-E3B5-4FD7-A65F-FEE6C0A1E859}" srcOrd="4" destOrd="0" parTransId="{EF42C547-BA29-49D6-AA71-A9FF734D9E76}" sibTransId="{AEF0F806-55A8-4A92-AAD5-B59CB73EC0CF}"/>
    <dgm:cxn modelId="{FF73E9E6-FD5B-444B-8873-E6F34DC02BFC}" type="presOf" srcId="{BCEB13C5-B8E5-4402-B2D9-CC283D06791A}" destId="{7BB5D346-2EFC-4E55-9A63-C5883C34082F}" srcOrd="0" destOrd="0" presId="urn:microsoft.com/office/officeart/2018/2/layout/IconVerticalSolidList"/>
    <dgm:cxn modelId="{9C8C67CC-BC4E-4403-90FD-F434CADD395E}" type="presParOf" srcId="{7BB5D346-2EFC-4E55-9A63-C5883C34082F}" destId="{C0E232A8-F843-49C4-ACE9-E4B61D9D6D05}" srcOrd="0" destOrd="0" presId="urn:microsoft.com/office/officeart/2018/2/layout/IconVerticalSolidList"/>
    <dgm:cxn modelId="{844DA321-F686-4E55-AA2A-9A171A860C02}" type="presParOf" srcId="{C0E232A8-F843-49C4-ACE9-E4B61D9D6D05}" destId="{2ABB4BD8-70F6-4FC5-9C5A-06C47464DBB0}" srcOrd="0" destOrd="0" presId="urn:microsoft.com/office/officeart/2018/2/layout/IconVerticalSolidList"/>
    <dgm:cxn modelId="{5E198EF6-6EED-4AD2-9EE5-95F78504E352}" type="presParOf" srcId="{C0E232A8-F843-49C4-ACE9-E4B61D9D6D05}" destId="{8B8A6852-6763-4B9A-8403-73EAC6762FD4}" srcOrd="1" destOrd="0" presId="urn:microsoft.com/office/officeart/2018/2/layout/IconVerticalSolidList"/>
    <dgm:cxn modelId="{4B445435-6F2B-4604-A338-B3F407B0F8D6}" type="presParOf" srcId="{C0E232A8-F843-49C4-ACE9-E4B61D9D6D05}" destId="{014CE725-AD52-4137-B634-9F77EE9B1895}" srcOrd="2" destOrd="0" presId="urn:microsoft.com/office/officeart/2018/2/layout/IconVerticalSolidList"/>
    <dgm:cxn modelId="{716DD14E-5CA2-4E2D-9767-233534FD2BA7}" type="presParOf" srcId="{C0E232A8-F843-49C4-ACE9-E4B61D9D6D05}" destId="{A6D9FAFB-E03B-4E62-BAE8-F0795A707BFE}" srcOrd="3" destOrd="0" presId="urn:microsoft.com/office/officeart/2018/2/layout/IconVerticalSolidList"/>
    <dgm:cxn modelId="{CFD08650-79B8-466E-8206-2512E262474B}" type="presParOf" srcId="{7BB5D346-2EFC-4E55-9A63-C5883C34082F}" destId="{32CB6271-12AF-4741-9518-F8DFC74CC40E}" srcOrd="1" destOrd="0" presId="urn:microsoft.com/office/officeart/2018/2/layout/IconVerticalSolidList"/>
    <dgm:cxn modelId="{560A756B-501D-42FD-B4F2-9F1344EF0B7B}" type="presParOf" srcId="{7BB5D346-2EFC-4E55-9A63-C5883C34082F}" destId="{93563017-078E-49DE-97FA-FBB25021D9C0}" srcOrd="2" destOrd="0" presId="urn:microsoft.com/office/officeart/2018/2/layout/IconVerticalSolidList"/>
    <dgm:cxn modelId="{51073875-30D3-4D9B-9D66-F0419C7DDDB2}" type="presParOf" srcId="{93563017-078E-49DE-97FA-FBB25021D9C0}" destId="{171BB0AA-985E-4835-A1BF-C32A5432FAC4}" srcOrd="0" destOrd="0" presId="urn:microsoft.com/office/officeart/2018/2/layout/IconVerticalSolidList"/>
    <dgm:cxn modelId="{5E944820-414E-4C22-BCD6-3D3D5B32D67B}" type="presParOf" srcId="{93563017-078E-49DE-97FA-FBB25021D9C0}" destId="{AD908B69-4FF9-4B93-BF5F-946B7A344CD7}" srcOrd="1" destOrd="0" presId="urn:microsoft.com/office/officeart/2018/2/layout/IconVerticalSolidList"/>
    <dgm:cxn modelId="{C9BE3650-9D2A-4796-81A2-BC205125B2D7}" type="presParOf" srcId="{93563017-078E-49DE-97FA-FBB25021D9C0}" destId="{74660065-7C11-4741-A2D2-763C6239504B}" srcOrd="2" destOrd="0" presId="urn:microsoft.com/office/officeart/2018/2/layout/IconVerticalSolidList"/>
    <dgm:cxn modelId="{71E2048C-9144-4747-8B75-59AA2D1F026C}" type="presParOf" srcId="{93563017-078E-49DE-97FA-FBB25021D9C0}" destId="{CFE84654-76DF-4F5E-8EF2-178065B07A6C}" srcOrd="3" destOrd="0" presId="urn:microsoft.com/office/officeart/2018/2/layout/IconVerticalSolidList"/>
    <dgm:cxn modelId="{CF4DE8FF-2D00-4A5A-8C2B-F8B1B8FE675B}" type="presParOf" srcId="{7BB5D346-2EFC-4E55-9A63-C5883C34082F}" destId="{B42CA9F4-EEDE-4A39-94B2-3878AE079627}" srcOrd="3" destOrd="0" presId="urn:microsoft.com/office/officeart/2018/2/layout/IconVerticalSolidList"/>
    <dgm:cxn modelId="{FFC33EC3-E23D-4EDC-8655-C880AC010CCF}" type="presParOf" srcId="{7BB5D346-2EFC-4E55-9A63-C5883C34082F}" destId="{5007EE7D-AC99-44F3-9E3E-0D82DA48123D}" srcOrd="4" destOrd="0" presId="urn:microsoft.com/office/officeart/2018/2/layout/IconVerticalSolidList"/>
    <dgm:cxn modelId="{D373A7B6-9922-4454-8B1D-7ECB56843E53}" type="presParOf" srcId="{5007EE7D-AC99-44F3-9E3E-0D82DA48123D}" destId="{9E57B3B6-E264-45E8-9188-68654C6D9F30}" srcOrd="0" destOrd="0" presId="urn:microsoft.com/office/officeart/2018/2/layout/IconVerticalSolidList"/>
    <dgm:cxn modelId="{5933823D-6537-40F5-95EC-D6289B2C7358}" type="presParOf" srcId="{5007EE7D-AC99-44F3-9E3E-0D82DA48123D}" destId="{5F9A187B-23CE-46E3-9BC4-94815450C751}" srcOrd="1" destOrd="0" presId="urn:microsoft.com/office/officeart/2018/2/layout/IconVerticalSolidList"/>
    <dgm:cxn modelId="{3FC269B4-86DF-4F5B-A3BB-FD6EE962BC91}" type="presParOf" srcId="{5007EE7D-AC99-44F3-9E3E-0D82DA48123D}" destId="{BCDE1500-08E0-4F17-8E27-E5D9CC3C2691}" srcOrd="2" destOrd="0" presId="urn:microsoft.com/office/officeart/2018/2/layout/IconVerticalSolidList"/>
    <dgm:cxn modelId="{4802C2AF-0988-41E9-90B8-832236BFE604}" type="presParOf" srcId="{5007EE7D-AC99-44F3-9E3E-0D82DA48123D}" destId="{790018C0-2DBA-4E07-A06E-C3A09C95D000}" srcOrd="3" destOrd="0" presId="urn:microsoft.com/office/officeart/2018/2/layout/IconVerticalSolidList"/>
    <dgm:cxn modelId="{6AEC8DD5-7875-4344-A1DE-AD69CD52B6DF}" type="presParOf" srcId="{7BB5D346-2EFC-4E55-9A63-C5883C34082F}" destId="{60EA21EA-1E0A-46F4-9BD8-94AA1A74023E}" srcOrd="5" destOrd="0" presId="urn:microsoft.com/office/officeart/2018/2/layout/IconVerticalSolidList"/>
    <dgm:cxn modelId="{5F3262E3-5159-4521-9039-80200848DA78}" type="presParOf" srcId="{7BB5D346-2EFC-4E55-9A63-C5883C34082F}" destId="{0AAB3C84-34E4-4799-A44D-54B1ECD62C7C}" srcOrd="6" destOrd="0" presId="urn:microsoft.com/office/officeart/2018/2/layout/IconVerticalSolidList"/>
    <dgm:cxn modelId="{21D5A061-3471-4256-9BD2-23079AA177A6}" type="presParOf" srcId="{0AAB3C84-34E4-4799-A44D-54B1ECD62C7C}" destId="{62958199-CD63-403D-AC8C-1F750D6D3719}" srcOrd="0" destOrd="0" presId="urn:microsoft.com/office/officeart/2018/2/layout/IconVerticalSolidList"/>
    <dgm:cxn modelId="{97C60455-E722-4B1D-9B0A-A5A4C55ECF8D}" type="presParOf" srcId="{0AAB3C84-34E4-4799-A44D-54B1ECD62C7C}" destId="{9671AB01-CC43-4B98-87EE-2DBD88B2E621}" srcOrd="1" destOrd="0" presId="urn:microsoft.com/office/officeart/2018/2/layout/IconVerticalSolidList"/>
    <dgm:cxn modelId="{B51B250E-1E00-4CEC-9FE9-BFE90B875354}" type="presParOf" srcId="{0AAB3C84-34E4-4799-A44D-54B1ECD62C7C}" destId="{6820E0E6-01BF-4520-977E-D34DABE54962}" srcOrd="2" destOrd="0" presId="urn:microsoft.com/office/officeart/2018/2/layout/IconVerticalSolidList"/>
    <dgm:cxn modelId="{4D7577CA-161C-43DF-B613-2158B7198919}" type="presParOf" srcId="{0AAB3C84-34E4-4799-A44D-54B1ECD62C7C}" destId="{0F81FB80-D372-4519-B320-BF11FD53616B}" srcOrd="3" destOrd="0" presId="urn:microsoft.com/office/officeart/2018/2/layout/IconVerticalSolidList"/>
    <dgm:cxn modelId="{E1815D2D-DD91-4130-97D9-E52B6EF20428}" type="presParOf" srcId="{7BB5D346-2EFC-4E55-9A63-C5883C34082F}" destId="{F74AD6E3-4FA1-4601-9244-4B0B5F1ABB9B}" srcOrd="7" destOrd="0" presId="urn:microsoft.com/office/officeart/2018/2/layout/IconVerticalSolidList"/>
    <dgm:cxn modelId="{AEAAB881-1DA0-4BFE-93BD-C807D7B72827}" type="presParOf" srcId="{7BB5D346-2EFC-4E55-9A63-C5883C34082F}" destId="{50022F01-1B85-4B56-95F9-85F2304E5B03}" srcOrd="8" destOrd="0" presId="urn:microsoft.com/office/officeart/2018/2/layout/IconVerticalSolidList"/>
    <dgm:cxn modelId="{8D5E7109-4AAF-4D7F-9F5B-1759EBFE2F54}" type="presParOf" srcId="{50022F01-1B85-4B56-95F9-85F2304E5B03}" destId="{89FD47FA-5A99-40E5-A340-8C05A0B40799}" srcOrd="0" destOrd="0" presId="urn:microsoft.com/office/officeart/2018/2/layout/IconVerticalSolidList"/>
    <dgm:cxn modelId="{CB28CFF5-1A63-4DD1-9453-DBBFBC3804A3}" type="presParOf" srcId="{50022F01-1B85-4B56-95F9-85F2304E5B03}" destId="{4C214D3E-A39C-40E4-B5D4-FDAF271844CC}" srcOrd="1" destOrd="0" presId="urn:microsoft.com/office/officeart/2018/2/layout/IconVerticalSolidList"/>
    <dgm:cxn modelId="{43A3DA27-81A2-402C-9526-24173C7775DC}" type="presParOf" srcId="{50022F01-1B85-4B56-95F9-85F2304E5B03}" destId="{62304293-8ADC-4413-B0DF-0D4B1B487A66}" srcOrd="2" destOrd="0" presId="urn:microsoft.com/office/officeart/2018/2/layout/IconVerticalSolidList"/>
    <dgm:cxn modelId="{3A90D3B0-D1D9-4A79-86DF-9D26F58700E8}" type="presParOf" srcId="{50022F01-1B85-4B56-95F9-85F2304E5B03}" destId="{1FF4243B-C67F-426E-8AA1-B7E3268BE6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01F53-6531-4724-A362-FC28109B6F00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EA3FD1-6ADA-4B15-966B-009AC8626A26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</a:t>
          </a:r>
          <a:r>
            <a:rPr lang="en-US" sz="2300" b="1" kern="1200" dirty="0"/>
            <a:t>widespread adoption of electric vehicles </a:t>
          </a:r>
          <a:r>
            <a:rPr lang="en-US" sz="2300" kern="1200" dirty="0"/>
            <a:t>has resulted in a growing need for accessible and reliable charging stations. </a:t>
          </a:r>
        </a:p>
      </dsp:txBody>
      <dsp:txXfrm>
        <a:off x="0" y="0"/>
        <a:ext cx="6666833" cy="1363480"/>
      </dsp:txXfrm>
    </dsp:sp>
    <dsp:sp modelId="{27AFC969-76E4-4BE0-BEC9-193BCE4F7D72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214D34-5F28-4FFF-97E2-D41B51200421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However, </a:t>
          </a:r>
          <a:r>
            <a:rPr lang="en-US" sz="2300" b="1" kern="1200" dirty="0"/>
            <a:t>identifying suitable locations for installing these charging stations</a:t>
          </a:r>
          <a:r>
            <a:rPr lang="en-US" sz="2300" kern="1200" dirty="0"/>
            <a:t> is a complex and challenging task. </a:t>
          </a:r>
        </a:p>
      </dsp:txBody>
      <dsp:txXfrm>
        <a:off x="0" y="1363480"/>
        <a:ext cx="6666833" cy="1363480"/>
      </dsp:txXfrm>
    </dsp:sp>
    <dsp:sp modelId="{8E38B695-7C1C-4593-AF09-F8406292298C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096B59-9D30-47B2-AA25-ED1B7659FF62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</a:t>
          </a:r>
          <a:r>
            <a:rPr lang="en-US" sz="2300" b="1" kern="1200" dirty="0"/>
            <a:t>lack of EV charging stations </a:t>
          </a:r>
          <a:r>
            <a:rPr lang="en-US" sz="2300" kern="1200" dirty="0"/>
            <a:t>has resulted in </a:t>
          </a:r>
          <a:r>
            <a:rPr lang="en-US" sz="2300" b="1" kern="1200" dirty="0"/>
            <a:t>range anxiety</a:t>
          </a:r>
          <a:r>
            <a:rPr lang="en-US" sz="2300" kern="1200" dirty="0"/>
            <a:t>, which is a significant deterrent to the adoption of EVs.</a:t>
          </a:r>
        </a:p>
      </dsp:txBody>
      <dsp:txXfrm>
        <a:off x="0" y="2726960"/>
        <a:ext cx="6666833" cy="1363480"/>
      </dsp:txXfrm>
    </dsp:sp>
    <dsp:sp modelId="{73CC8639-4F4A-4B5B-952C-2D8DC2D19730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E17BF1-D054-40B4-ADDE-0B2790FFABC1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this project, we aim to develop a solution that leverages data-driven techniques to </a:t>
          </a:r>
          <a:r>
            <a:rPr lang="en-US" sz="2300" b="1" kern="1200" dirty="0"/>
            <a:t>identify optimal locations for installing charging stations in Texas.</a:t>
          </a:r>
        </a:p>
      </dsp:txBody>
      <dsp:txXfrm>
        <a:off x="0" y="4090440"/>
        <a:ext cx="6666833" cy="1363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D3243-05BC-4647-AFF2-B3EBFBA9E7D0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896C3F-A974-4A60-B144-5AED89A156A0}">
      <dsp:nvSpPr>
        <dsp:cNvPr id="0" name=""/>
        <dsp:cNvSpPr/>
      </dsp:nvSpPr>
      <dsp:spPr>
        <a:xfrm>
          <a:off x="0" y="2663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effectLst/>
            </a:rPr>
            <a:t>The United States has set a goal to achieve net-zero greenhouse gas emissions by 2050.</a:t>
          </a:r>
          <a:endParaRPr lang="en-US" sz="1800" b="0" kern="1200" dirty="0"/>
        </a:p>
      </dsp:txBody>
      <dsp:txXfrm>
        <a:off x="0" y="2663"/>
        <a:ext cx="6666833" cy="908098"/>
      </dsp:txXfrm>
    </dsp:sp>
    <dsp:sp modelId="{C14DDA23-D557-4E7A-8084-E51C6C92CC3D}">
      <dsp:nvSpPr>
        <dsp:cNvPr id="0" name=""/>
        <dsp:cNvSpPr/>
      </dsp:nvSpPr>
      <dsp:spPr>
        <a:xfrm>
          <a:off x="0" y="910762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7845D9-6EAD-4F9F-AD3C-168EFA8D4450}">
      <dsp:nvSpPr>
        <dsp:cNvPr id="0" name=""/>
        <dsp:cNvSpPr/>
      </dsp:nvSpPr>
      <dsp:spPr>
        <a:xfrm>
          <a:off x="0" y="910762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Achieving net-zero emissions by 2050 will require a significant effort from all sectors of the economy.</a:t>
          </a:r>
        </a:p>
      </dsp:txBody>
      <dsp:txXfrm>
        <a:off x="0" y="910762"/>
        <a:ext cx="6666833" cy="908098"/>
      </dsp:txXfrm>
    </dsp:sp>
    <dsp:sp modelId="{D201080C-91EB-48D7-A2CB-C1505B0FB9B9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794D26-B8BD-4CDE-8B91-53D08804D33A}">
      <dsp:nvSpPr>
        <dsp:cNvPr id="0" name=""/>
        <dsp:cNvSpPr/>
      </dsp:nvSpPr>
      <dsp:spPr>
        <a:xfrm>
          <a:off x="0" y="1818861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The transportation sector is responsible for approximately 28% of greenhouse gas emissions. Texas is the leading state in emissions from transportation.</a:t>
          </a:r>
        </a:p>
      </dsp:txBody>
      <dsp:txXfrm>
        <a:off x="0" y="1818861"/>
        <a:ext cx="6666833" cy="908098"/>
      </dsp:txXfrm>
    </dsp:sp>
    <dsp:sp modelId="{501A8A14-4190-4D6E-BBB3-F31A8DA82AFE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99E1C4-002F-40CE-852D-752A0E9FEE97}">
      <dsp:nvSpPr>
        <dsp:cNvPr id="0" name=""/>
        <dsp:cNvSpPr/>
      </dsp:nvSpPr>
      <dsp:spPr>
        <a:xfrm>
          <a:off x="0" y="2726960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80% of that emission comes from LDVs, MDVs, and HDVs.</a:t>
          </a:r>
        </a:p>
      </dsp:txBody>
      <dsp:txXfrm>
        <a:off x="0" y="2726960"/>
        <a:ext cx="6666833" cy="908098"/>
      </dsp:txXfrm>
    </dsp:sp>
    <dsp:sp modelId="{1C448100-38C4-4F4D-B300-21350FE8CC4F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01AE29-F2DB-4EC6-A19C-56B390C80AB5}">
      <dsp:nvSpPr>
        <dsp:cNvPr id="0" name=""/>
        <dsp:cNvSpPr/>
      </dsp:nvSpPr>
      <dsp:spPr>
        <a:xfrm>
          <a:off x="0" y="3635058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Electric vehicle sales in the United States could reach 50 percent of total passenger car sales by 2030.</a:t>
          </a:r>
          <a:endParaRPr lang="en-US" sz="1800" b="1" kern="1200" dirty="0"/>
        </a:p>
      </dsp:txBody>
      <dsp:txXfrm>
        <a:off x="0" y="3635058"/>
        <a:ext cx="6666833" cy="908098"/>
      </dsp:txXfrm>
    </dsp:sp>
    <dsp:sp modelId="{58E7E318-554E-4083-9158-4AE3BC4AD014}">
      <dsp:nvSpPr>
        <dsp:cNvPr id="0" name=""/>
        <dsp:cNvSpPr/>
      </dsp:nvSpPr>
      <dsp:spPr>
        <a:xfrm>
          <a:off x="0" y="4543157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C3A957-17FC-47DB-962B-F7F9D838DEBD}">
      <dsp:nvSpPr>
        <dsp:cNvPr id="0" name=""/>
        <dsp:cNvSpPr/>
      </dsp:nvSpPr>
      <dsp:spPr>
        <a:xfrm>
          <a:off x="0" y="4543157"/>
          <a:ext cx="6666833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kern="1200" dirty="0"/>
            <a:t>The sales of MDVs and HDVs are expected to increase by more than 50% per year through 2025.</a:t>
          </a:r>
        </a:p>
      </dsp:txBody>
      <dsp:txXfrm>
        <a:off x="0" y="4543157"/>
        <a:ext cx="6666833" cy="908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D3243-05BC-4647-AFF2-B3EBFBA9E7D0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896C3F-A974-4A60-B144-5AED89A156A0}">
      <dsp:nvSpPr>
        <dsp:cNvPr id="0" name=""/>
        <dsp:cNvSpPr/>
      </dsp:nvSpPr>
      <dsp:spPr>
        <a:xfrm>
          <a:off x="0" y="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/>
            </a:rPr>
            <a:t>Alleviate Range Anxiety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>
              <a:effectLst/>
            </a:rPr>
            <a:t>The limited range of electric vehicles and the need to recharge them makes it essential to have a reliable and comprehensive network of charging stations. </a:t>
          </a:r>
          <a:endParaRPr lang="en-US" sz="1900" kern="1200" dirty="0"/>
        </a:p>
      </dsp:txBody>
      <dsp:txXfrm>
        <a:off x="0" y="0"/>
        <a:ext cx="6666833" cy="1363480"/>
      </dsp:txXfrm>
    </dsp:sp>
    <dsp:sp modelId="{D201080C-91EB-48D7-A2CB-C1505B0FB9B9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794D26-B8BD-4CDE-8B91-53D08804D33A}">
      <dsp:nvSpPr>
        <dsp:cNvPr id="0" name=""/>
        <dsp:cNvSpPr/>
      </dsp:nvSpPr>
      <dsp:spPr>
        <a:xfrm>
          <a:off x="0" y="136348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Keep up with the growth of Electric Vehicles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Electric vehicle adoption is rapidly increasing globally, and more charging stations are needed to support this growth.</a:t>
          </a:r>
        </a:p>
      </dsp:txBody>
      <dsp:txXfrm>
        <a:off x="0" y="1363480"/>
        <a:ext cx="6666833" cy="1363480"/>
      </dsp:txXfrm>
    </dsp:sp>
    <dsp:sp modelId="{A885E52A-A300-4804-AFA4-B2BD8174F09F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DCEDF3-3987-4A19-8837-2B1355481433}">
      <dsp:nvSpPr>
        <dsp:cNvPr id="0" name=""/>
        <dsp:cNvSpPr/>
      </dsp:nvSpPr>
      <dsp:spPr>
        <a:xfrm>
          <a:off x="0" y="272696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Encourage widespread adoption of Electric Vehicles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The lack of charging infrastructure is a significant barrier to the widespread adoption of electric vehicles in rural areas</a:t>
          </a:r>
        </a:p>
      </dsp:txBody>
      <dsp:txXfrm>
        <a:off x="0" y="2726960"/>
        <a:ext cx="6666833" cy="1363480"/>
      </dsp:txXfrm>
    </dsp:sp>
    <dsp:sp modelId="{56FBEB81-E1F1-4D33-8DDB-019E8FA0C510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DB923F-81A0-40F0-A165-FAE8DF9A87ED}">
      <dsp:nvSpPr>
        <dsp:cNvPr id="0" name=""/>
        <dsp:cNvSpPr/>
      </dsp:nvSpPr>
      <dsp:spPr>
        <a:xfrm>
          <a:off x="0" y="4090440"/>
          <a:ext cx="6666833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Reduce carbon emissions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Installing charging stations can help reduce carbon emissions by encouraging more people to switch to electric vehicles and reducing the reliance on fossil fuels.</a:t>
          </a:r>
        </a:p>
      </dsp:txBody>
      <dsp:txXfrm>
        <a:off x="0" y="4090440"/>
        <a:ext cx="6666833" cy="1363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CCAF3-A8F3-441E-902A-018E203CC3A1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7DCA56-2CC8-4E66-9B64-65F8C5D9AE97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Develop a comprehensive and reliable network of Type-3 EV charging stations</a:t>
          </a:r>
          <a:r>
            <a:rPr lang="en-US" sz="1700" kern="1200" dirty="0"/>
            <a:t> that meets the growing demand of EV users in Texas and alleviate range anxiety.</a:t>
          </a:r>
        </a:p>
      </dsp:txBody>
      <dsp:txXfrm>
        <a:off x="0" y="665"/>
        <a:ext cx="6666833" cy="1090517"/>
      </dsp:txXfrm>
    </dsp:sp>
    <dsp:sp modelId="{0FD07293-3837-4D26-8C46-2416BC2554D3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834F64-D034-4B05-89E7-7A3B687A883B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Promote the adoption of EVs</a:t>
          </a:r>
          <a:r>
            <a:rPr lang="en-US" sz="1700" kern="1200" dirty="0"/>
            <a:t> and accelerate the transition to sustainable transportation by providing convenient and accessible charging locations.</a:t>
          </a:r>
        </a:p>
      </dsp:txBody>
      <dsp:txXfrm>
        <a:off x="0" y="1091183"/>
        <a:ext cx="6666833" cy="1090517"/>
      </dsp:txXfrm>
    </dsp:sp>
    <dsp:sp modelId="{7F5F29C0-8C23-492D-88AD-7E77F2B346D9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1017D-4293-4F01-8BFF-197B2BA3234C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Determine the most favorable sites in Texas</a:t>
          </a:r>
          <a:r>
            <a:rPr lang="en-US" sz="1700" kern="1200" dirty="0"/>
            <a:t> for the installation of EV charging stations by considering factors such as the potential demand for charging services, proximity to highways and transportation hubs, population density, and consumer behavior.</a:t>
          </a:r>
        </a:p>
      </dsp:txBody>
      <dsp:txXfrm>
        <a:off x="0" y="2181701"/>
        <a:ext cx="6666833" cy="1090517"/>
      </dsp:txXfrm>
    </dsp:sp>
    <dsp:sp modelId="{0B7B5802-4661-4070-997E-C53BADB02B24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9A51C-009A-410C-8B6D-54A4F010B070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Assess the practicality and appropriateness of the identified sites </a:t>
          </a:r>
          <a:r>
            <a:rPr lang="en-US" sz="1700" kern="1200" dirty="0"/>
            <a:t>by evaluating factors such as area, population, median income and registered EVs.</a:t>
          </a:r>
        </a:p>
      </dsp:txBody>
      <dsp:txXfrm>
        <a:off x="0" y="3272218"/>
        <a:ext cx="6666833" cy="1090517"/>
      </dsp:txXfrm>
    </dsp:sp>
    <dsp:sp modelId="{0B8FA5E6-0269-4A9F-8C4F-A19776B098CA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AEA788-CD35-42FA-834A-4F7D657604BF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Provide a list of recommended locations </a:t>
          </a:r>
          <a:r>
            <a:rPr lang="en-US" sz="1700" kern="1200" dirty="0"/>
            <a:t>for charging station installation in order of priority based on the conducted analysis.</a:t>
          </a:r>
        </a:p>
      </dsp:txBody>
      <dsp:txXfrm>
        <a:off x="0" y="4362736"/>
        <a:ext cx="6666833" cy="1090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FDEBB-E3EA-4FBB-8556-6C9C3F1D4F0B}">
      <dsp:nvSpPr>
        <dsp:cNvPr id="0" name=""/>
        <dsp:cNvSpPr/>
      </dsp:nvSpPr>
      <dsp:spPr>
        <a:xfrm>
          <a:off x="0" y="70047"/>
          <a:ext cx="6666833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</a:t>
          </a:r>
        </a:p>
      </dsp:txBody>
      <dsp:txXfrm>
        <a:off x="25759" y="95806"/>
        <a:ext cx="6615315" cy="476152"/>
      </dsp:txXfrm>
    </dsp:sp>
    <dsp:sp modelId="{D741CE69-4BE0-4F83-8FC4-D31CE036B0E4}">
      <dsp:nvSpPr>
        <dsp:cNvPr id="0" name=""/>
        <dsp:cNvSpPr/>
      </dsp:nvSpPr>
      <dsp:spPr>
        <a:xfrm>
          <a:off x="0" y="597717"/>
          <a:ext cx="6666833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Understand California's strategy for building an EV charging station network in Texas.</a:t>
          </a:r>
        </a:p>
      </dsp:txBody>
      <dsp:txXfrm>
        <a:off x="0" y="597717"/>
        <a:ext cx="6666833" cy="535095"/>
      </dsp:txXfrm>
    </dsp:sp>
    <dsp:sp modelId="{7679078D-9C66-4A50-8712-13D297913262}">
      <dsp:nvSpPr>
        <dsp:cNvPr id="0" name=""/>
        <dsp:cNvSpPr/>
      </dsp:nvSpPr>
      <dsp:spPr>
        <a:xfrm>
          <a:off x="0" y="1132812"/>
          <a:ext cx="6666833" cy="52767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Visualize</a:t>
          </a:r>
        </a:p>
      </dsp:txBody>
      <dsp:txXfrm>
        <a:off x="25759" y="1158571"/>
        <a:ext cx="6615315" cy="476152"/>
      </dsp:txXfrm>
    </dsp:sp>
    <dsp:sp modelId="{0AEF0EB8-5820-4287-B2D0-663814A44271}">
      <dsp:nvSpPr>
        <dsp:cNvPr id="0" name=""/>
        <dsp:cNvSpPr/>
      </dsp:nvSpPr>
      <dsp:spPr>
        <a:xfrm>
          <a:off x="0" y="1660482"/>
          <a:ext cx="6666833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Use Tableau to compare and visualize important factors between California and Texas.</a:t>
          </a:r>
        </a:p>
      </dsp:txBody>
      <dsp:txXfrm>
        <a:off x="0" y="1660482"/>
        <a:ext cx="6666833" cy="535095"/>
      </dsp:txXfrm>
    </dsp:sp>
    <dsp:sp modelId="{7FCB9A2C-FF7E-49AE-8870-6C9B00598621}">
      <dsp:nvSpPr>
        <dsp:cNvPr id="0" name=""/>
        <dsp:cNvSpPr/>
      </dsp:nvSpPr>
      <dsp:spPr>
        <a:xfrm>
          <a:off x="0" y="2195577"/>
          <a:ext cx="6666833" cy="52767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</a:t>
          </a:r>
        </a:p>
      </dsp:txBody>
      <dsp:txXfrm>
        <a:off x="25759" y="2221336"/>
        <a:ext cx="6615315" cy="476152"/>
      </dsp:txXfrm>
    </dsp:sp>
    <dsp:sp modelId="{5FD2F644-3DD3-465A-A4D6-D756F7AF3F41}">
      <dsp:nvSpPr>
        <dsp:cNvPr id="0" name=""/>
        <dsp:cNvSpPr/>
      </dsp:nvSpPr>
      <dsp:spPr>
        <a:xfrm>
          <a:off x="0" y="2723247"/>
          <a:ext cx="6666833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Create a machine learning model to predict the optimal number of charging stations for Texas.</a:t>
          </a:r>
        </a:p>
      </dsp:txBody>
      <dsp:txXfrm>
        <a:off x="0" y="2723247"/>
        <a:ext cx="6666833" cy="535095"/>
      </dsp:txXfrm>
    </dsp:sp>
    <dsp:sp modelId="{D123A172-A27E-4EB3-95CE-C1970D22A632}">
      <dsp:nvSpPr>
        <dsp:cNvPr id="0" name=""/>
        <dsp:cNvSpPr/>
      </dsp:nvSpPr>
      <dsp:spPr>
        <a:xfrm>
          <a:off x="0" y="3258342"/>
          <a:ext cx="6666833" cy="52767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Analyze</a:t>
          </a:r>
        </a:p>
      </dsp:txBody>
      <dsp:txXfrm>
        <a:off x="25759" y="3284101"/>
        <a:ext cx="6615315" cy="476152"/>
      </dsp:txXfrm>
    </dsp:sp>
    <dsp:sp modelId="{EB9BCB74-BF4E-444F-B977-2C34FE65B30D}">
      <dsp:nvSpPr>
        <dsp:cNvPr id="0" name=""/>
        <dsp:cNvSpPr/>
      </dsp:nvSpPr>
      <dsp:spPr>
        <a:xfrm>
          <a:off x="0" y="3786012"/>
          <a:ext cx="6666833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Conduct geospatial analysis of Texas highways to identify the best locations for installing charging stations.</a:t>
          </a:r>
        </a:p>
      </dsp:txBody>
      <dsp:txXfrm>
        <a:off x="0" y="3786012"/>
        <a:ext cx="6666833" cy="535095"/>
      </dsp:txXfrm>
    </dsp:sp>
    <dsp:sp modelId="{3C2B825A-008F-4498-AB3B-CF7552D530EF}">
      <dsp:nvSpPr>
        <dsp:cNvPr id="0" name=""/>
        <dsp:cNvSpPr/>
      </dsp:nvSpPr>
      <dsp:spPr>
        <a:xfrm>
          <a:off x="0" y="4321107"/>
          <a:ext cx="6666833" cy="52767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Recommend</a:t>
          </a:r>
        </a:p>
      </dsp:txBody>
      <dsp:txXfrm>
        <a:off x="25759" y="4346866"/>
        <a:ext cx="6615315" cy="476152"/>
      </dsp:txXfrm>
    </dsp:sp>
    <dsp:sp modelId="{34C8431C-A4A2-4809-9DBE-BB2E7098D2C9}">
      <dsp:nvSpPr>
        <dsp:cNvPr id="0" name=""/>
        <dsp:cNvSpPr/>
      </dsp:nvSpPr>
      <dsp:spPr>
        <a:xfrm>
          <a:off x="0" y="4848777"/>
          <a:ext cx="6666833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Identify and recommend the most appropriate sites for charging station installation in Texas.</a:t>
          </a:r>
        </a:p>
      </dsp:txBody>
      <dsp:txXfrm>
        <a:off x="0" y="4848777"/>
        <a:ext cx="6666833" cy="5350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A06C1-35DD-41D1-BD19-CC37236C5470}">
      <dsp:nvSpPr>
        <dsp:cNvPr id="0" name=""/>
        <dsp:cNvSpPr/>
      </dsp:nvSpPr>
      <dsp:spPr>
        <a:xfrm>
          <a:off x="0" y="3568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Area</a:t>
          </a:r>
        </a:p>
      </dsp:txBody>
      <dsp:txXfrm>
        <a:off x="39809" y="75498"/>
        <a:ext cx="6587215" cy="735872"/>
      </dsp:txXfrm>
    </dsp:sp>
    <dsp:sp modelId="{C0E7290C-C082-40D1-B18C-5D001FB88BE4}">
      <dsp:nvSpPr>
        <dsp:cNvPr id="0" name=""/>
        <dsp:cNvSpPr/>
      </dsp:nvSpPr>
      <dsp:spPr>
        <a:xfrm>
          <a:off x="0" y="94909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Population</a:t>
          </a:r>
        </a:p>
      </dsp:txBody>
      <dsp:txXfrm>
        <a:off x="39809" y="988908"/>
        <a:ext cx="6587215" cy="735872"/>
      </dsp:txXfrm>
    </dsp:sp>
    <dsp:sp modelId="{A054C2C4-AF68-409E-AEEF-B047B5B1426A}">
      <dsp:nvSpPr>
        <dsp:cNvPr id="0" name=""/>
        <dsp:cNvSpPr/>
      </dsp:nvSpPr>
      <dsp:spPr>
        <a:xfrm>
          <a:off x="0" y="186250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Median Income</a:t>
          </a:r>
        </a:p>
      </dsp:txBody>
      <dsp:txXfrm>
        <a:off x="39809" y="1902318"/>
        <a:ext cx="6587215" cy="735872"/>
      </dsp:txXfrm>
    </dsp:sp>
    <dsp:sp modelId="{D776D05A-8E45-49A6-9A82-CC4C0B251985}">
      <dsp:nvSpPr>
        <dsp:cNvPr id="0" name=""/>
        <dsp:cNvSpPr/>
      </dsp:nvSpPr>
      <dsp:spPr>
        <a:xfrm>
          <a:off x="0" y="277592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Registered EVs</a:t>
          </a:r>
        </a:p>
      </dsp:txBody>
      <dsp:txXfrm>
        <a:off x="39809" y="2815729"/>
        <a:ext cx="6587215" cy="735872"/>
      </dsp:txXfrm>
    </dsp:sp>
    <dsp:sp modelId="{407848B7-6E14-436A-85E0-9ADE0FA8FA64}">
      <dsp:nvSpPr>
        <dsp:cNvPr id="0" name=""/>
        <dsp:cNvSpPr/>
      </dsp:nvSpPr>
      <dsp:spPr>
        <a:xfrm>
          <a:off x="0" y="368933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Proximity to Highways</a:t>
          </a:r>
        </a:p>
      </dsp:txBody>
      <dsp:txXfrm>
        <a:off x="39809" y="3729139"/>
        <a:ext cx="6587215" cy="735872"/>
      </dsp:txXfrm>
    </dsp:sp>
    <dsp:sp modelId="{1C3DBD89-A978-4406-8231-B3137FD18A72}">
      <dsp:nvSpPr>
        <dsp:cNvPr id="0" name=""/>
        <dsp:cNvSpPr/>
      </dsp:nvSpPr>
      <dsp:spPr>
        <a:xfrm>
          <a:off x="0" y="460274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Highway traffic</a:t>
          </a:r>
        </a:p>
      </dsp:txBody>
      <dsp:txXfrm>
        <a:off x="39809" y="4642549"/>
        <a:ext cx="6587215" cy="735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521BB-EBC1-42C0-8CA4-6295ACCA8C44}">
      <dsp:nvSpPr>
        <dsp:cNvPr id="0" name=""/>
        <dsp:cNvSpPr/>
      </dsp:nvSpPr>
      <dsp:spPr>
        <a:xfrm>
          <a:off x="0" y="1434"/>
          <a:ext cx="4306093" cy="726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F23B9-4EF7-4434-8162-71EA1D989E9A}">
      <dsp:nvSpPr>
        <dsp:cNvPr id="0" name=""/>
        <dsp:cNvSpPr/>
      </dsp:nvSpPr>
      <dsp:spPr>
        <a:xfrm>
          <a:off x="219859" y="164965"/>
          <a:ext cx="399744" cy="399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928EF-B830-48E3-8171-82084C6FB7C2}">
      <dsp:nvSpPr>
        <dsp:cNvPr id="0" name=""/>
        <dsp:cNvSpPr/>
      </dsp:nvSpPr>
      <dsp:spPr>
        <a:xfrm>
          <a:off x="839463" y="1434"/>
          <a:ext cx="3466629" cy="72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1" tIns="76921" rIns="76921" bIns="76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trained the model with California’s dataset</a:t>
          </a:r>
        </a:p>
      </dsp:txBody>
      <dsp:txXfrm>
        <a:off x="839463" y="1434"/>
        <a:ext cx="3466629" cy="726808"/>
      </dsp:txXfrm>
    </dsp:sp>
    <dsp:sp modelId="{0C9CE7B7-C9E4-4098-9648-450A495E22CB}">
      <dsp:nvSpPr>
        <dsp:cNvPr id="0" name=""/>
        <dsp:cNvSpPr/>
      </dsp:nvSpPr>
      <dsp:spPr>
        <a:xfrm>
          <a:off x="0" y="909944"/>
          <a:ext cx="4306093" cy="726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4A2B-1DAF-4654-910C-E282C36B99E5}">
      <dsp:nvSpPr>
        <dsp:cNvPr id="0" name=""/>
        <dsp:cNvSpPr/>
      </dsp:nvSpPr>
      <dsp:spPr>
        <a:xfrm>
          <a:off x="219859" y="1073476"/>
          <a:ext cx="399744" cy="399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4BFDA-F7AC-44B0-8387-18570588AA31}">
      <dsp:nvSpPr>
        <dsp:cNvPr id="0" name=""/>
        <dsp:cNvSpPr/>
      </dsp:nvSpPr>
      <dsp:spPr>
        <a:xfrm>
          <a:off x="839463" y="909944"/>
          <a:ext cx="3466629" cy="72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1" tIns="76921" rIns="76921" bIns="76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model predicts ideal number of charging stations needed considering all the factors</a:t>
          </a:r>
        </a:p>
      </dsp:txBody>
      <dsp:txXfrm>
        <a:off x="839463" y="909944"/>
        <a:ext cx="3466629" cy="726808"/>
      </dsp:txXfrm>
    </dsp:sp>
    <dsp:sp modelId="{8E6FA50C-5BDB-46B8-938F-564C1CCC33A5}">
      <dsp:nvSpPr>
        <dsp:cNvPr id="0" name=""/>
        <dsp:cNvSpPr/>
      </dsp:nvSpPr>
      <dsp:spPr>
        <a:xfrm>
          <a:off x="0" y="1818454"/>
          <a:ext cx="4306093" cy="726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A3967-4A17-4F8C-9DD8-374031FBC038}">
      <dsp:nvSpPr>
        <dsp:cNvPr id="0" name=""/>
        <dsp:cNvSpPr/>
      </dsp:nvSpPr>
      <dsp:spPr>
        <a:xfrm>
          <a:off x="219859" y="1981986"/>
          <a:ext cx="399744" cy="399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B64E6-611F-47DF-B61C-CDE56BFAD67F}">
      <dsp:nvSpPr>
        <dsp:cNvPr id="0" name=""/>
        <dsp:cNvSpPr/>
      </dsp:nvSpPr>
      <dsp:spPr>
        <a:xfrm>
          <a:off x="839463" y="1818454"/>
          <a:ext cx="3466629" cy="72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1" tIns="76921" rIns="76921" bIns="76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the factors are significant at the 5% level</a:t>
          </a:r>
          <a:endParaRPr lang="en-US" sz="1400" kern="1200" dirty="0"/>
        </a:p>
      </dsp:txBody>
      <dsp:txXfrm>
        <a:off x="839463" y="1818454"/>
        <a:ext cx="3466629" cy="726808"/>
      </dsp:txXfrm>
    </dsp:sp>
    <dsp:sp modelId="{E3780E77-619E-4F0F-B3E5-C2767599A8C7}">
      <dsp:nvSpPr>
        <dsp:cNvPr id="0" name=""/>
        <dsp:cNvSpPr/>
      </dsp:nvSpPr>
      <dsp:spPr>
        <a:xfrm>
          <a:off x="0" y="2726964"/>
          <a:ext cx="4306093" cy="7268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D9417-28D8-4842-9323-B3754B66210B}">
      <dsp:nvSpPr>
        <dsp:cNvPr id="0" name=""/>
        <dsp:cNvSpPr/>
      </dsp:nvSpPr>
      <dsp:spPr>
        <a:xfrm>
          <a:off x="219859" y="2890496"/>
          <a:ext cx="399744" cy="3997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5744-159C-4E4D-98D3-E1A92A5405C6}">
      <dsp:nvSpPr>
        <dsp:cNvPr id="0" name=""/>
        <dsp:cNvSpPr/>
      </dsp:nvSpPr>
      <dsp:spPr>
        <a:xfrm>
          <a:off x="839463" y="2726964"/>
          <a:ext cx="3466629" cy="726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1" tIns="76921" rIns="76921" bIns="76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was then used on Texas’s dataset to predict the ideal number of DCFC stations.</a:t>
          </a:r>
        </a:p>
      </dsp:txBody>
      <dsp:txXfrm>
        <a:off x="839463" y="2726964"/>
        <a:ext cx="3466629" cy="7268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BE3C-1C42-4371-9CBE-AE577E1DE9E6}">
      <dsp:nvSpPr>
        <dsp:cNvPr id="0" name=""/>
        <dsp:cNvSpPr/>
      </dsp:nvSpPr>
      <dsp:spPr>
        <a:xfrm>
          <a:off x="205509" y="16114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A5156-17D7-43FE-A376-287F75299B8B}">
      <dsp:nvSpPr>
        <dsp:cNvPr id="0" name=""/>
        <dsp:cNvSpPr/>
      </dsp:nvSpPr>
      <dsp:spPr>
        <a:xfrm>
          <a:off x="396960" y="207566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8B6D7-9361-4946-9E4A-4DBC2933272A}">
      <dsp:nvSpPr>
        <dsp:cNvPr id="0" name=""/>
        <dsp:cNvSpPr/>
      </dsp:nvSpPr>
      <dsp:spPr>
        <a:xfrm>
          <a:off x="1312541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first step was to analyze the population density for all the zip codes.</a:t>
          </a:r>
        </a:p>
      </dsp:txBody>
      <dsp:txXfrm>
        <a:off x="1312541" y="16114"/>
        <a:ext cx="2148945" cy="911674"/>
      </dsp:txXfrm>
    </dsp:sp>
    <dsp:sp modelId="{12601111-FB01-494E-9CCE-0C470D7E1383}">
      <dsp:nvSpPr>
        <dsp:cNvPr id="0" name=""/>
        <dsp:cNvSpPr/>
      </dsp:nvSpPr>
      <dsp:spPr>
        <a:xfrm>
          <a:off x="3835925" y="16114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5AE36-446F-4F19-8D62-28E132F68772}">
      <dsp:nvSpPr>
        <dsp:cNvPr id="0" name=""/>
        <dsp:cNvSpPr/>
      </dsp:nvSpPr>
      <dsp:spPr>
        <a:xfrm>
          <a:off x="4027376" y="207566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7E7E-EF1B-422D-A082-C036514B5823}">
      <dsp:nvSpPr>
        <dsp:cNvPr id="0" name=""/>
        <dsp:cNvSpPr/>
      </dsp:nvSpPr>
      <dsp:spPr>
        <a:xfrm>
          <a:off x="4942957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Next, the complete Texas highway freight network was mapped.</a:t>
          </a:r>
        </a:p>
      </dsp:txBody>
      <dsp:txXfrm>
        <a:off x="4942957" y="16114"/>
        <a:ext cx="2148945" cy="911674"/>
      </dsp:txXfrm>
    </dsp:sp>
    <dsp:sp modelId="{DECD55EF-A464-4FF9-89D0-0BCF029FA2CB}">
      <dsp:nvSpPr>
        <dsp:cNvPr id="0" name=""/>
        <dsp:cNvSpPr/>
      </dsp:nvSpPr>
      <dsp:spPr>
        <a:xfrm>
          <a:off x="7466341" y="16114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605D2-D196-4E7C-A991-5055F93C816C}">
      <dsp:nvSpPr>
        <dsp:cNvPr id="0" name=""/>
        <dsp:cNvSpPr/>
      </dsp:nvSpPr>
      <dsp:spPr>
        <a:xfrm>
          <a:off x="7657792" y="207566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2BBFE-46C3-43B5-9B34-D77D6B96D380}">
      <dsp:nvSpPr>
        <dsp:cNvPr id="0" name=""/>
        <dsp:cNvSpPr/>
      </dsp:nvSpPr>
      <dsp:spPr>
        <a:xfrm>
          <a:off x="8573374" y="16114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Traffic data was plotted using annual average daily traffic data for each highway, with car traffic greater than 25,000 and truck traffic greater than 500 considered for analysis.</a:t>
          </a:r>
        </a:p>
      </dsp:txBody>
      <dsp:txXfrm>
        <a:off x="8573374" y="16114"/>
        <a:ext cx="2148945" cy="911674"/>
      </dsp:txXfrm>
    </dsp:sp>
    <dsp:sp modelId="{FC51DDDB-AA52-40C4-98EA-4C5EDCA61293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D2658-ECF2-4135-BEC0-242CF9CAEE7D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5B131-D4B3-4506-AA67-36D202129484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location of existing DCFC charging stations across Texas was identified.</a:t>
          </a:r>
        </a:p>
      </dsp:txBody>
      <dsp:txXfrm>
        <a:off x="1312541" y="1640565"/>
        <a:ext cx="2148945" cy="911674"/>
      </dsp:txXfrm>
    </dsp:sp>
    <dsp:sp modelId="{A9219DE4-75DE-4D23-8686-7D0E560DC9C3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8D182-FE00-4D0E-8142-040957F83EA2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82553-8B79-45EB-B753-279F83C9CC18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circle with a radius of 50 miles was drawn around each charging station to uncover areas that had high traffic but no charging stations.</a:t>
          </a:r>
        </a:p>
      </dsp:txBody>
      <dsp:txXfrm>
        <a:off x="4942957" y="1640565"/>
        <a:ext cx="2148945" cy="911674"/>
      </dsp:txXfrm>
    </dsp:sp>
    <dsp:sp modelId="{CD6E8FF6-A02A-48D9-AFAB-85ED7934E9C3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9EDEA-F66F-49E8-92F1-84B066D7CDB8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89251-DDE1-4170-BECF-706E5615B475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marked points where the circle and the highways intersected and then further optimized it to ensure a charging station withing every 50 miles.</a:t>
          </a:r>
        </a:p>
      </dsp:txBody>
      <dsp:txXfrm>
        <a:off x="8573374" y="1640565"/>
        <a:ext cx="2148945" cy="911674"/>
      </dsp:txXfrm>
    </dsp:sp>
    <dsp:sp modelId="{9E8AA84D-A1AE-426C-907E-CAB29A5026F7}">
      <dsp:nvSpPr>
        <dsp:cNvPr id="0" name=""/>
        <dsp:cNvSpPr/>
      </dsp:nvSpPr>
      <dsp:spPr>
        <a:xfrm>
          <a:off x="205509" y="3265016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79C4C-7177-4C9E-A93F-79039BA8F906}">
      <dsp:nvSpPr>
        <dsp:cNvPr id="0" name=""/>
        <dsp:cNvSpPr/>
      </dsp:nvSpPr>
      <dsp:spPr>
        <a:xfrm>
          <a:off x="396960" y="3456467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10F92-8822-4911-9858-66359FD234B7}">
      <dsp:nvSpPr>
        <dsp:cNvPr id="0" name=""/>
        <dsp:cNvSpPr/>
      </dsp:nvSpPr>
      <dsp:spPr>
        <a:xfrm>
          <a:off x="1312541" y="3265016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Zip codes that required charging stations were identified, and then split into phases.</a:t>
          </a:r>
        </a:p>
      </dsp:txBody>
      <dsp:txXfrm>
        <a:off x="1312541" y="3265016"/>
        <a:ext cx="2148945" cy="911674"/>
      </dsp:txXfrm>
    </dsp:sp>
    <dsp:sp modelId="{540F84B2-78AE-45B5-9AD9-7CA8D9AEA444}">
      <dsp:nvSpPr>
        <dsp:cNvPr id="0" name=""/>
        <dsp:cNvSpPr/>
      </dsp:nvSpPr>
      <dsp:spPr>
        <a:xfrm>
          <a:off x="3835925" y="3265016"/>
          <a:ext cx="911674" cy="911674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B8056-8547-4565-9E24-54103D5795EA}">
      <dsp:nvSpPr>
        <dsp:cNvPr id="0" name=""/>
        <dsp:cNvSpPr/>
      </dsp:nvSpPr>
      <dsp:spPr>
        <a:xfrm>
          <a:off x="4027376" y="3456467"/>
          <a:ext cx="528770" cy="5287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F5EE9-E30A-4459-B123-A911228C6B1B}">
      <dsp:nvSpPr>
        <dsp:cNvPr id="0" name=""/>
        <dsp:cNvSpPr/>
      </dsp:nvSpPr>
      <dsp:spPr>
        <a:xfrm>
          <a:off x="4942957" y="3265016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Priority was given to each phase based on traffic, population, and registered EVs.</a:t>
          </a:r>
        </a:p>
      </dsp:txBody>
      <dsp:txXfrm>
        <a:off x="4942957" y="3265016"/>
        <a:ext cx="2148945" cy="9116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B4BD8-70F6-4FC5-9C5A-06C47464DBB0}">
      <dsp:nvSpPr>
        <dsp:cNvPr id="0" name=""/>
        <dsp:cNvSpPr/>
      </dsp:nvSpPr>
      <dsp:spPr>
        <a:xfrm>
          <a:off x="0" y="4332"/>
          <a:ext cx="6555347" cy="922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A6852-6763-4B9A-8403-73EAC6762FD4}">
      <dsp:nvSpPr>
        <dsp:cNvPr id="0" name=""/>
        <dsp:cNvSpPr/>
      </dsp:nvSpPr>
      <dsp:spPr>
        <a:xfrm>
          <a:off x="279176" y="211984"/>
          <a:ext cx="507593" cy="507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9FAFB-E03B-4E62-BAE8-F0795A707BFE}">
      <dsp:nvSpPr>
        <dsp:cNvPr id="0" name=""/>
        <dsp:cNvSpPr/>
      </dsp:nvSpPr>
      <dsp:spPr>
        <a:xfrm>
          <a:off x="1065945" y="4332"/>
          <a:ext cx="5489401" cy="92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73" tIns="97673" rIns="97673" bIns="976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Predictions suggest 7-8 350 kW chargers to be installed in suggested areas at an average of $25,000 per charger</a:t>
          </a:r>
        </a:p>
      </dsp:txBody>
      <dsp:txXfrm>
        <a:off x="1065945" y="4332"/>
        <a:ext cx="5489401" cy="922896"/>
      </dsp:txXfrm>
    </dsp:sp>
    <dsp:sp modelId="{171BB0AA-985E-4835-A1BF-C32A5432FAC4}">
      <dsp:nvSpPr>
        <dsp:cNvPr id="0" name=""/>
        <dsp:cNvSpPr/>
      </dsp:nvSpPr>
      <dsp:spPr>
        <a:xfrm>
          <a:off x="0" y="1157953"/>
          <a:ext cx="6555347" cy="922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08B69-4FF9-4B93-BF5F-946B7A344CD7}">
      <dsp:nvSpPr>
        <dsp:cNvPr id="0" name=""/>
        <dsp:cNvSpPr/>
      </dsp:nvSpPr>
      <dsp:spPr>
        <a:xfrm>
          <a:off x="279176" y="1365605"/>
          <a:ext cx="507593" cy="507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84654-76DF-4F5E-8EF2-178065B07A6C}">
      <dsp:nvSpPr>
        <dsp:cNvPr id="0" name=""/>
        <dsp:cNvSpPr/>
      </dsp:nvSpPr>
      <dsp:spPr>
        <a:xfrm>
          <a:off x="1065945" y="1157953"/>
          <a:ext cx="5489401" cy="92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73" tIns="97673" rIns="97673" bIns="976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Prioritize EV charging infrastructure installation along interstate highways and ZCTAs under Electric Alternative Fuel Corridors</a:t>
          </a:r>
        </a:p>
      </dsp:txBody>
      <dsp:txXfrm>
        <a:off x="1065945" y="1157953"/>
        <a:ext cx="5489401" cy="922896"/>
      </dsp:txXfrm>
    </dsp:sp>
    <dsp:sp modelId="{9E57B3B6-E264-45E8-9188-68654C6D9F30}">
      <dsp:nvSpPr>
        <dsp:cNvPr id="0" name=""/>
        <dsp:cNvSpPr/>
      </dsp:nvSpPr>
      <dsp:spPr>
        <a:xfrm>
          <a:off x="0" y="2311575"/>
          <a:ext cx="6555347" cy="922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A187B-23CE-46E3-9BC4-94815450C751}">
      <dsp:nvSpPr>
        <dsp:cNvPr id="0" name=""/>
        <dsp:cNvSpPr/>
      </dsp:nvSpPr>
      <dsp:spPr>
        <a:xfrm>
          <a:off x="279176" y="2519226"/>
          <a:ext cx="507593" cy="507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018C0-2DBA-4E07-A06E-C3A09C95D000}">
      <dsp:nvSpPr>
        <dsp:cNvPr id="0" name=""/>
        <dsp:cNvSpPr/>
      </dsp:nvSpPr>
      <dsp:spPr>
        <a:xfrm>
          <a:off x="1065945" y="2311575"/>
          <a:ext cx="5489401" cy="92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73" tIns="97673" rIns="97673" bIns="976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Collaborate with convenience stores, rest areas, and restaurants along highways with enough electricity voltage requirements for EV charging stations</a:t>
          </a:r>
        </a:p>
      </dsp:txBody>
      <dsp:txXfrm>
        <a:off x="1065945" y="2311575"/>
        <a:ext cx="5489401" cy="922896"/>
      </dsp:txXfrm>
    </dsp:sp>
    <dsp:sp modelId="{62958199-CD63-403D-AC8C-1F750D6D3719}">
      <dsp:nvSpPr>
        <dsp:cNvPr id="0" name=""/>
        <dsp:cNvSpPr/>
      </dsp:nvSpPr>
      <dsp:spPr>
        <a:xfrm>
          <a:off x="0" y="3465196"/>
          <a:ext cx="6555347" cy="922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1AB01-CC43-4B98-87EE-2DBD88B2E621}">
      <dsp:nvSpPr>
        <dsp:cNvPr id="0" name=""/>
        <dsp:cNvSpPr/>
      </dsp:nvSpPr>
      <dsp:spPr>
        <a:xfrm>
          <a:off x="279176" y="3672847"/>
          <a:ext cx="507593" cy="507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1FB80-D372-4519-B320-BF11FD53616B}">
      <dsp:nvSpPr>
        <dsp:cNvPr id="0" name=""/>
        <dsp:cNvSpPr/>
      </dsp:nvSpPr>
      <dsp:spPr>
        <a:xfrm>
          <a:off x="1065945" y="3465196"/>
          <a:ext cx="5489401" cy="92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73" tIns="97673" rIns="97673" bIns="976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collaborations present great opportunities for capitalizing from the EV charging station network</a:t>
          </a:r>
        </a:p>
      </dsp:txBody>
      <dsp:txXfrm>
        <a:off x="1065945" y="3465196"/>
        <a:ext cx="5489401" cy="922896"/>
      </dsp:txXfrm>
    </dsp:sp>
    <dsp:sp modelId="{89FD47FA-5A99-40E5-A340-8C05A0B40799}">
      <dsp:nvSpPr>
        <dsp:cNvPr id="0" name=""/>
        <dsp:cNvSpPr/>
      </dsp:nvSpPr>
      <dsp:spPr>
        <a:xfrm>
          <a:off x="0" y="4618817"/>
          <a:ext cx="6555347" cy="922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14D3E-A39C-40E4-B5D4-FDAF271844CC}">
      <dsp:nvSpPr>
        <dsp:cNvPr id="0" name=""/>
        <dsp:cNvSpPr/>
      </dsp:nvSpPr>
      <dsp:spPr>
        <a:xfrm>
          <a:off x="279176" y="4826469"/>
          <a:ext cx="507593" cy="5075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4243B-C67F-426E-8AA1-B7E3268BE6CA}">
      <dsp:nvSpPr>
        <dsp:cNvPr id="0" name=""/>
        <dsp:cNvSpPr/>
      </dsp:nvSpPr>
      <dsp:spPr>
        <a:xfrm>
          <a:off x="1065945" y="4618817"/>
          <a:ext cx="5489401" cy="92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73" tIns="97673" rIns="97673" bIns="976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Strategically identified charging station locations based on truck traffic, driving, and rest patterns for a competitive edge in the electric truck market.</a:t>
          </a:r>
        </a:p>
      </dsp:txBody>
      <dsp:txXfrm>
        <a:off x="1065945" y="4618817"/>
        <a:ext cx="5489401" cy="922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EAF8-6497-7987-2FE2-3F15863A5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3F4B-B934-58F4-E134-B42D3551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0FDD-AE4B-9683-6FE3-0DD750E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F893C-7D0C-C5C2-B6AB-4F55E40E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4694D-BDFC-DCD8-56D5-68BFC247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1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902B-B9E0-A783-75AC-5632BA40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82CEA-54A7-3C52-C0E0-08886C52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C324-FB29-3382-325E-62758A74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60AE7-D764-24D3-A49D-0D8F167F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8A291-7E3B-4203-938A-F9FB1D6E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E2E1-9762-2B47-8DAF-3FCFF673B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5F288-7E71-CB52-B0CE-F2A239887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4E9EA-89E8-493C-B727-B5B47FB7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9092-9C55-BD59-E2C5-E4255514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FC9B-7FED-8E21-096E-B8DE4AD7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06D1-D4B2-A8D5-BD78-D344962B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C5D6-BECB-D6EC-A630-649EFB79F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CBE7-EDFA-C71F-ABE5-2EC2B057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5D578-0D12-26F6-2D1C-DA5362AA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2E88A-2474-9482-214E-2498DAA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5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D2C2-2EE4-5D5D-6EBE-458B1586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7688F-DC9A-900E-AFF5-5EC2A4015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41912-5B4E-76AE-AAAC-3406CBCC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D158-1A10-1AC8-502B-BB21B93C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77BD-4CED-211C-F363-3E72A856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3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905A-49B4-56C0-AFF3-44215C9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0614-7C66-30DF-4D9E-50D34B4A7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03C2A-7035-550C-262E-95372D20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908EF-9049-D31B-FC98-80362870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43507-6B1F-AFAA-6AA9-F9569FC7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C72C2-FBBA-2D8D-E886-1F0459EB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3CD2-A733-5AAE-C019-81B06090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F4496-94EE-5E9B-2035-134ED16F5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022BD-6046-8EA1-918F-69A5B90CA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F93A6-FD2E-AA3F-3B2E-E7D7DA75C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16BB0-9ED7-2299-47E4-1FAC05CE3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DE2A5-AF62-6A5D-D946-2EE91D33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E7FE2-60AF-1644-7988-7E1BA773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C6E3E-F681-99DE-E862-292C7C67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AFD-2844-B2A0-2B73-9EAEBBE5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2256A-D482-0650-F2A8-38986CDF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1B2E5-276B-1DFB-6C03-E79BDD6A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C8B98-D123-4F67-1062-95AA19A2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2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CBF9C-BA65-7F9A-91AB-87D41124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C7B99-585B-2BDD-E96A-4897A0D0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A8522-778E-0293-9AA8-F05B767D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0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E445-F6CC-4488-97A0-1BD9A7E7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C4FA-B859-4C91-A3B7-63970E9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80CC3-9961-D29C-3860-0A92D9232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7B718-3BFC-F358-461D-C66097FF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BDEA7-5E05-9BA0-3B6A-C3B1EFB1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CA972-A396-01C2-40CA-19F9C454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D9E0-4A2C-3152-0971-D65C4E2C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1B5C6-6B95-3D15-0052-E42DBB3F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506B0-071C-8805-200C-457B58B3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0EC82-88F7-2F7A-3D03-AC6463D4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E39A6-A2B7-2F1B-8D0C-CF4164C2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660ED-3D4E-A5BD-8D38-CAF7E6F3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C3FDB-4A65-65EB-A8DD-D15F8603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75C33-9684-6EC8-243A-C3D64E4F6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3F9AB-933A-5C24-00A8-A5BD29455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51F98-39C4-41E5-8FD4-E4C61054E4B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7C6B9-F384-9613-5A7E-2BDBCA5F4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4EE4-4565-6541-B602-95E21C553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40D1E-8159-4A3D-94A4-AE6E1A18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8C987-DC34-B040-1F90-8337BD6CB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Comprehensive EV Charging Network Across Texas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5A48-5990-D729-9F09-CCD116DEC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algn="l"/>
            <a:r>
              <a:rPr lang="en-US" sz="2000" b="1" dirty="0"/>
              <a:t>Group 7:</a:t>
            </a:r>
          </a:p>
          <a:p>
            <a:pPr algn="l"/>
            <a:r>
              <a:rPr lang="en-US" sz="2000" dirty="0"/>
              <a:t>Aadithya Vidyasagar</a:t>
            </a:r>
          </a:p>
          <a:p>
            <a:pPr algn="l"/>
            <a:r>
              <a:rPr lang="en-US" sz="2000" dirty="0"/>
              <a:t>Brijesh </a:t>
            </a:r>
            <a:r>
              <a:rPr lang="en-US" sz="2000" dirty="0" err="1"/>
              <a:t>Dungrani</a:t>
            </a:r>
            <a:endParaRPr lang="en-US" sz="2000" dirty="0"/>
          </a:p>
          <a:p>
            <a:pPr algn="l"/>
            <a:r>
              <a:rPr lang="en-US" sz="2000" dirty="0"/>
              <a:t>Neil Ray</a:t>
            </a:r>
          </a:p>
          <a:p>
            <a:pPr algn="l"/>
            <a:r>
              <a:rPr lang="en-US" sz="2000" dirty="0"/>
              <a:t>Priyanka </a:t>
            </a:r>
            <a:r>
              <a:rPr lang="en-US" sz="2000" dirty="0" err="1"/>
              <a:t>Chandrikapure</a:t>
            </a:r>
            <a:endParaRPr lang="en-US" sz="2000" dirty="0"/>
          </a:p>
          <a:p>
            <a:pPr algn="l"/>
            <a:r>
              <a:rPr lang="en-US" sz="2000" dirty="0"/>
              <a:t>Rohit Kumar Singh</a:t>
            </a:r>
          </a:p>
          <a:p>
            <a:pPr algn="l"/>
            <a:r>
              <a:rPr lang="en-US" sz="2000" dirty="0"/>
              <a:t>Yash Shah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75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23287B-D755-DB5D-A95B-62A5B29F3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8DBFC4-25F0-53C0-3577-E5EC891F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359" y="867912"/>
            <a:ext cx="10843065" cy="2764982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D6C8A-C5E3-9F77-04BC-F0A4FCB4A13B}"/>
              </a:ext>
            </a:extLst>
          </p:cNvPr>
          <p:cNvSpPr txBox="1"/>
          <p:nvPr/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Population and EVs positively correlated.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Income and EVs positively correlated.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Income and EV chargers positively correlated.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EVs and chargers positively correlated.</a:t>
            </a:r>
          </a:p>
        </p:txBody>
      </p:sp>
    </p:spTree>
    <p:extLst>
      <p:ext uri="{BB962C8B-B14F-4D97-AF65-F5344CB8AC3E}">
        <p14:creationId xmlns:p14="http://schemas.microsoft.com/office/powerpoint/2010/main" val="217834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474C4-F370-17D1-E913-8566097F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84" y="512104"/>
            <a:ext cx="3233320" cy="1955569"/>
          </a:xfrm>
        </p:spPr>
        <p:txBody>
          <a:bodyPr anchor="b">
            <a:normAutofit/>
          </a:bodyPr>
          <a:lstStyle/>
          <a:p>
            <a:pPr defTabSz="859536"/>
            <a:r>
              <a:rPr lang="en-US" sz="4136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Regression Analysis</a:t>
            </a:r>
            <a:endParaRPr lang="en-US" b="1"/>
          </a:p>
        </p:txBody>
      </p:sp>
      <p:graphicFrame>
        <p:nvGraphicFramePr>
          <p:cNvPr id="17" name="Content Placeholder 10">
            <a:extLst>
              <a:ext uri="{FF2B5EF4-FFF2-40B4-BE49-F238E27FC236}">
                <a16:creationId xmlns:a16="http://schemas.microsoft.com/office/drawing/2014/main" id="{DD9B9B30-99CD-B518-E7FA-1256B4B1C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087353"/>
              </p:ext>
            </p:extLst>
          </p:nvPr>
        </p:nvGraphicFramePr>
        <p:xfrm>
          <a:off x="457200" y="2890688"/>
          <a:ext cx="4306093" cy="345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50C1CF-55AE-6E76-3EF7-02208446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256" y="1555037"/>
            <a:ext cx="6592627" cy="37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0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4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5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5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9" name="Oval 5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5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5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5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5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5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6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6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6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7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1323DA-2075-9172-B70F-C33152C0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Cost Analysis</a:t>
            </a:r>
          </a:p>
        </p:txBody>
      </p:sp>
      <p:grpSp>
        <p:nvGrpSpPr>
          <p:cNvPr id="99" name="Group 7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8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D6C3-4543-A06F-F539-1E7FE705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latin typeface="Söhne"/>
              </a:rPr>
              <a:t>Performed a cost breakdown for constructing DC fast chargers.</a:t>
            </a:r>
          </a:p>
          <a:p>
            <a:r>
              <a:rPr lang="en-US" sz="1800">
                <a:solidFill>
                  <a:schemeClr val="bg1"/>
                </a:solidFill>
                <a:latin typeface="Söhne"/>
              </a:rPr>
              <a:t>Analyzed various components such as labor, materials, permit costs, and taxes.</a:t>
            </a:r>
          </a:p>
          <a:p>
            <a:r>
              <a:rPr lang="en-US" sz="1800">
                <a:solidFill>
                  <a:schemeClr val="bg1"/>
                </a:solidFill>
              </a:rPr>
              <a:t>The team estimated the average cost of constructing 50 kW, 150kW and 350 kW charging stations.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F8FA50-B843-C1A4-D0E5-0A3558CCC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38559"/>
              </p:ext>
            </p:extLst>
          </p:nvPr>
        </p:nvGraphicFramePr>
        <p:xfrm>
          <a:off x="631359" y="812352"/>
          <a:ext cx="10843075" cy="2876105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814447">
                  <a:extLst>
                    <a:ext uri="{9D8B030D-6E8A-4147-A177-3AD203B41FA5}">
                      <a16:colId xmlns:a16="http://schemas.microsoft.com/office/drawing/2014/main" val="1944333886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2708223265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3414193913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3042088941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976744301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3436980719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2013747550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408874290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1912451105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1748663388"/>
                    </a:ext>
                  </a:extLst>
                </a:gridCol>
                <a:gridCol w="849118">
                  <a:extLst>
                    <a:ext uri="{9D8B030D-6E8A-4147-A177-3AD203B41FA5}">
                      <a16:colId xmlns:a16="http://schemas.microsoft.com/office/drawing/2014/main" val="799397832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313301691"/>
                    </a:ext>
                  </a:extLst>
                </a:gridCol>
                <a:gridCol w="822320">
                  <a:extLst>
                    <a:ext uri="{9D8B030D-6E8A-4147-A177-3AD203B41FA5}">
                      <a16:colId xmlns:a16="http://schemas.microsoft.com/office/drawing/2014/main" val="251827153"/>
                    </a:ext>
                  </a:extLst>
                </a:gridCol>
              </a:tblGrid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cap="none" spc="0">
                          <a:solidFill>
                            <a:schemeClr val="bg1"/>
                          </a:solidFill>
                          <a:effectLst/>
                        </a:rPr>
                        <a:t>50 kW</a:t>
                      </a:r>
                      <a:endParaRPr lang="en-US" sz="1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cap="none" spc="0">
                          <a:solidFill>
                            <a:schemeClr val="bg1"/>
                          </a:solidFill>
                          <a:effectLst/>
                        </a:rPr>
                        <a:t>150 kW</a:t>
                      </a:r>
                      <a:endParaRPr lang="en-US" sz="1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cap="none" spc="0">
                          <a:solidFill>
                            <a:schemeClr val="bg1"/>
                          </a:solidFill>
                          <a:effectLst/>
                        </a:rPr>
                        <a:t>350 kW</a:t>
                      </a:r>
                      <a:endParaRPr lang="en-US" sz="1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99388"/>
                  </a:ext>
                </a:extLst>
              </a:tr>
              <a:tr h="70691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1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2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3-5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6-50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1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2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3-5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6-20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1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2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3-5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6-10 Chargers per site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84861"/>
                  </a:ext>
                </a:extLst>
              </a:tr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Labor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$19,200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$15,200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$11,200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$7,200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$20,160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 dirty="0">
                          <a:solidFill>
                            <a:schemeClr val="bg1"/>
                          </a:solidFill>
                          <a:effectLst/>
                        </a:rPr>
                        <a:t>$15,960</a:t>
                      </a:r>
                      <a:endParaRPr lang="en-US" sz="11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$11,760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$7,560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$27,840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$22,040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$16,240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$10,440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00756"/>
                  </a:ext>
                </a:extLst>
              </a:tr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Materials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$26,000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$20,800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$15,600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$10,400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$27,300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$21,840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$16,380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$10,920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$37,700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$30,160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$22,620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$15,080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5047"/>
                  </a:ext>
                </a:extLst>
              </a:tr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Permit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$50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$210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$158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$105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$53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$290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$218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$145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$73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718425"/>
                  </a:ext>
                </a:extLst>
              </a:tr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Taxes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$106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$85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$64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$42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$111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$89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$67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$45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$154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$123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$92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$62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888926"/>
                  </a:ext>
                </a:extLst>
              </a:tr>
              <a:tr h="36153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$45,506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$36,235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$26,964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$17,692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$47,781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$38,047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 dirty="0">
                          <a:solidFill>
                            <a:schemeClr val="bg1"/>
                          </a:solidFill>
                          <a:effectLst/>
                        </a:rPr>
                        <a:t>$28,312</a:t>
                      </a:r>
                      <a:endParaRPr lang="en-US" sz="11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$18,577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 dirty="0">
                          <a:solidFill>
                            <a:schemeClr val="bg1"/>
                          </a:solidFill>
                          <a:effectLst/>
                        </a:rPr>
                        <a:t>$65,984</a:t>
                      </a:r>
                      <a:endParaRPr lang="en-US" sz="11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$52,541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>
                          <a:solidFill>
                            <a:schemeClr val="bg1"/>
                          </a:solidFill>
                          <a:effectLst/>
                        </a:rPr>
                        <a:t>$39,097</a:t>
                      </a:r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cap="none" spc="0" dirty="0">
                          <a:solidFill>
                            <a:schemeClr val="bg1"/>
                          </a:solidFill>
                          <a:effectLst/>
                        </a:rPr>
                        <a:t>$25,654</a:t>
                      </a:r>
                      <a:endParaRPr lang="en-US" sz="11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8252" marR="24438" marT="75579" marB="7557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57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E2D92-3CE5-0B99-1C78-2086530A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Geospatial Analysis</a:t>
            </a:r>
            <a:endParaRPr lang="en-US" sz="4000" b="1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4B13BF4-EB8F-E77E-0939-03442BEDD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5908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816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4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67A-1100-A17B-E41C-28B792FC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Geospatial Analysis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E63C7982-2DD7-A896-5EB1-235828309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217603"/>
            <a:ext cx="5131088" cy="3925282"/>
          </a:xfrm>
          <a:prstGeom prst="rect">
            <a:avLst/>
          </a:prstGeom>
        </p:spPr>
      </p:pic>
      <p:pic>
        <p:nvPicPr>
          <p:cNvPr id="32" name="Picture 31" descr="Chart, map&#10;&#10;Description automatically generated">
            <a:extLst>
              <a:ext uri="{FF2B5EF4-FFF2-40B4-BE49-F238E27FC236}">
                <a16:creationId xmlns:a16="http://schemas.microsoft.com/office/drawing/2014/main" id="{5774C18A-4A7B-26A8-4A6B-B19BC89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890313" cy="39978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6457-1598-A727-68AD-7C7AEC94BFF8}"/>
              </a:ext>
            </a:extLst>
          </p:cNvPr>
          <p:cNvSpPr txBox="1">
            <a:spLocks/>
          </p:cNvSpPr>
          <p:nvPr/>
        </p:nvSpPr>
        <p:spPr>
          <a:xfrm>
            <a:off x="715749" y="6246549"/>
            <a:ext cx="5131088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Population Density across Texas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ADE581-17AE-6BA6-8192-A72DB2BDAA1C}"/>
              </a:ext>
            </a:extLst>
          </p:cNvPr>
          <p:cNvSpPr txBox="1">
            <a:spLocks/>
          </p:cNvSpPr>
          <p:nvPr/>
        </p:nvSpPr>
        <p:spPr>
          <a:xfrm>
            <a:off x="6345165" y="6246549"/>
            <a:ext cx="4890313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Highway traffic network in Texas</a:t>
            </a:r>
          </a:p>
        </p:txBody>
      </p:sp>
    </p:spTree>
    <p:extLst>
      <p:ext uri="{BB962C8B-B14F-4D97-AF65-F5344CB8AC3E}">
        <p14:creationId xmlns:p14="http://schemas.microsoft.com/office/powerpoint/2010/main" val="1358822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67A-1100-A17B-E41C-28B792FC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Geospatial Analysis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49D0706-0EDF-1192-0829-620A8BE5B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6" r="-2" b="6326"/>
          <a:stretch/>
        </p:blipFill>
        <p:spPr>
          <a:xfrm>
            <a:off x="6361198" y="2496881"/>
            <a:ext cx="5131088" cy="3439697"/>
          </a:xfrm>
          <a:prstGeom prst="rect">
            <a:avLst/>
          </a:prstGeom>
        </p:spPr>
      </p:pic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E3571196-B99F-8E83-365F-FB1C4573C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20" r="-2" b="7425"/>
          <a:stretch/>
        </p:blipFill>
        <p:spPr>
          <a:xfrm>
            <a:off x="699714" y="2496881"/>
            <a:ext cx="5131087" cy="3439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D9C1-996E-F6B4-A819-86F05F2C3C58}"/>
              </a:ext>
            </a:extLst>
          </p:cNvPr>
          <p:cNvSpPr txBox="1">
            <a:spLocks/>
          </p:cNvSpPr>
          <p:nvPr/>
        </p:nvSpPr>
        <p:spPr>
          <a:xfrm>
            <a:off x="699714" y="6198384"/>
            <a:ext cx="5131087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Highway Freight network in Texas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2B2E59-79E4-A161-55AC-D8F98A60975E}"/>
              </a:ext>
            </a:extLst>
          </p:cNvPr>
          <p:cNvSpPr txBox="1">
            <a:spLocks/>
          </p:cNvSpPr>
          <p:nvPr/>
        </p:nvSpPr>
        <p:spPr>
          <a:xfrm>
            <a:off x="6361198" y="6182032"/>
            <a:ext cx="5131087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Existing DCFC ports in Texas</a:t>
            </a:r>
          </a:p>
        </p:txBody>
      </p:sp>
    </p:spTree>
    <p:extLst>
      <p:ext uri="{BB962C8B-B14F-4D97-AF65-F5344CB8AC3E}">
        <p14:creationId xmlns:p14="http://schemas.microsoft.com/office/powerpoint/2010/main" val="87758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406D0-FCE9-C5C0-BE05-EB613C6C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Geospatial Analysis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123DBF82-14A9-56E6-2500-16A5EBDB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185534"/>
            <a:ext cx="5131088" cy="3989420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A17E920-E3A2-D278-EDB9-089F92D5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6" y="2130827"/>
            <a:ext cx="5080944" cy="40441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50D7-F2D8-7DB2-6030-540D9A057A8A}"/>
              </a:ext>
            </a:extLst>
          </p:cNvPr>
          <p:cNvSpPr txBox="1">
            <a:spLocks/>
          </p:cNvSpPr>
          <p:nvPr/>
        </p:nvSpPr>
        <p:spPr>
          <a:xfrm>
            <a:off x="699714" y="6283672"/>
            <a:ext cx="5147121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Areas under 50-mile radius from existing DCFC ports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02E5A1-9D97-69A3-928C-55ABA72C2E5C}"/>
              </a:ext>
            </a:extLst>
          </p:cNvPr>
          <p:cNvSpPr txBox="1">
            <a:spLocks/>
          </p:cNvSpPr>
          <p:nvPr/>
        </p:nvSpPr>
        <p:spPr>
          <a:xfrm>
            <a:off x="6345166" y="6283672"/>
            <a:ext cx="5080943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Points on highways which are 50 miles away from existing stations</a:t>
            </a:r>
          </a:p>
        </p:txBody>
      </p:sp>
    </p:spTree>
    <p:extLst>
      <p:ext uri="{BB962C8B-B14F-4D97-AF65-F5344CB8AC3E}">
        <p14:creationId xmlns:p14="http://schemas.microsoft.com/office/powerpoint/2010/main" val="377715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406D0-FCE9-C5C0-BE05-EB613C6C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Geospatial Analysis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6351484-7562-4C72-3376-1442552E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60" y="2181426"/>
            <a:ext cx="4905076" cy="3997637"/>
          </a:xfrm>
          <a:prstGeom prst="rect">
            <a:avLst/>
          </a:prstGeom>
        </p:spPr>
      </p:pic>
      <p:pic>
        <p:nvPicPr>
          <p:cNvPr id="3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79A6836E-51C2-C259-839F-6339A0E38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860585" cy="39978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0B35E1-8718-B536-9B42-E1235D673ABC}"/>
              </a:ext>
            </a:extLst>
          </p:cNvPr>
          <p:cNvSpPr txBox="1">
            <a:spLocks/>
          </p:cNvSpPr>
          <p:nvPr/>
        </p:nvSpPr>
        <p:spPr>
          <a:xfrm>
            <a:off x="941760" y="6351612"/>
            <a:ext cx="4905075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Optimized locations on Highways which are under 50 miles from another station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E55B3D-413A-83DA-9B98-F5F3E156BE72}"/>
              </a:ext>
            </a:extLst>
          </p:cNvPr>
          <p:cNvSpPr txBox="1">
            <a:spLocks/>
          </p:cNvSpPr>
          <p:nvPr/>
        </p:nvSpPr>
        <p:spPr>
          <a:xfrm>
            <a:off x="6345166" y="6351612"/>
            <a:ext cx="4860584" cy="306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/>
              <a:t>Prioritized location categorized in Phases for building a charging station Network</a:t>
            </a:r>
          </a:p>
        </p:txBody>
      </p:sp>
    </p:spTree>
    <p:extLst>
      <p:ext uri="{BB962C8B-B14F-4D97-AF65-F5344CB8AC3E}">
        <p14:creationId xmlns:p14="http://schemas.microsoft.com/office/powerpoint/2010/main" val="122122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DCDC9-765F-9FC5-7B3C-7CDD4D7D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Findings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ED4E-45D0-CA2D-8E56-2BAA3EA4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Our analysis has led us to narrow down our focus to approximately 54 locations for the initial phase of implementation.</a:t>
            </a:r>
          </a:p>
          <a:p>
            <a:r>
              <a:rPr lang="en-US" sz="2100" dirty="0"/>
              <a:t>In order to determine the optimal number of chargers in each of these areas, we integrated the findings from our geospatial analysis with the outputs of our regression model.</a:t>
            </a:r>
          </a:p>
          <a:p>
            <a:r>
              <a:rPr lang="en-US" sz="2100" dirty="0"/>
              <a:t>We have included a snippet of Phase 1 locations below,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6C0637-5533-3EE4-27E6-2DB2D32AC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97106"/>
              </p:ext>
            </p:extLst>
          </p:nvPr>
        </p:nvGraphicFramePr>
        <p:xfrm>
          <a:off x="4989131" y="3663456"/>
          <a:ext cx="6197601" cy="1524000"/>
        </p:xfrm>
        <a:graphic>
          <a:graphicData uri="http://schemas.openxmlformats.org/drawingml/2006/table">
            <a:tbl>
              <a:tblPr/>
              <a:tblGrid>
                <a:gridCol w="723529">
                  <a:extLst>
                    <a:ext uri="{9D8B030D-6E8A-4147-A177-3AD203B41FA5}">
                      <a16:colId xmlns:a16="http://schemas.microsoft.com/office/drawing/2014/main" val="3391467950"/>
                    </a:ext>
                  </a:extLst>
                </a:gridCol>
                <a:gridCol w="609288">
                  <a:extLst>
                    <a:ext uri="{9D8B030D-6E8A-4147-A177-3AD203B41FA5}">
                      <a16:colId xmlns:a16="http://schemas.microsoft.com/office/drawing/2014/main" val="2876615500"/>
                    </a:ext>
                  </a:extLst>
                </a:gridCol>
                <a:gridCol w="761610">
                  <a:extLst>
                    <a:ext uri="{9D8B030D-6E8A-4147-A177-3AD203B41FA5}">
                      <a16:colId xmlns:a16="http://schemas.microsoft.com/office/drawing/2014/main" val="2494064642"/>
                    </a:ext>
                  </a:extLst>
                </a:gridCol>
                <a:gridCol w="660062">
                  <a:extLst>
                    <a:ext uri="{9D8B030D-6E8A-4147-A177-3AD203B41FA5}">
                      <a16:colId xmlns:a16="http://schemas.microsoft.com/office/drawing/2014/main" val="1294156131"/>
                    </a:ext>
                  </a:extLst>
                </a:gridCol>
                <a:gridCol w="660062">
                  <a:extLst>
                    <a:ext uri="{9D8B030D-6E8A-4147-A177-3AD203B41FA5}">
                      <a16:colId xmlns:a16="http://schemas.microsoft.com/office/drawing/2014/main" val="2064763182"/>
                    </a:ext>
                  </a:extLst>
                </a:gridCol>
                <a:gridCol w="904412">
                  <a:extLst>
                    <a:ext uri="{9D8B030D-6E8A-4147-A177-3AD203B41FA5}">
                      <a16:colId xmlns:a16="http://schemas.microsoft.com/office/drawing/2014/main" val="612868323"/>
                    </a:ext>
                  </a:extLst>
                </a:gridCol>
                <a:gridCol w="609288">
                  <a:extLst>
                    <a:ext uri="{9D8B030D-6E8A-4147-A177-3AD203B41FA5}">
                      <a16:colId xmlns:a16="http://schemas.microsoft.com/office/drawing/2014/main" val="3291408794"/>
                    </a:ext>
                  </a:extLst>
                </a:gridCol>
                <a:gridCol w="1269350">
                  <a:extLst>
                    <a:ext uri="{9D8B030D-6E8A-4147-A177-3AD203B41FA5}">
                      <a16:colId xmlns:a16="http://schemas.microsoft.com/office/drawing/2014/main" val="20759283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Zip Code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MED_INC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TOT_EV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Density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CITY_NAME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Chargers to Install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85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78572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76645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22780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0.0005514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20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75165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47183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36089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0.0001544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Waxahachie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864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78526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58713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27496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0.0004783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Brownsville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07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78539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36531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29580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0.0011524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Edinburg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866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78840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1.73E-05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 Rio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4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78611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12938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32310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1.82E-05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Burnet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3801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22948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34475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2.54E-05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Floresville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00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84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DCDC9-765F-9FC5-7B3C-7CDD4D7D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Findings and Recommendations</a:t>
            </a: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4AD45FD0-7A60-0F38-7FD2-475F8A9B6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116218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7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D08AC-E6B3-14EA-43C0-B2A7AEAA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887E2B7-2EC4-4CA0-0D35-841DED5AB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37854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326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C6B5F-B4A1-5A90-E9B5-76A1DE3B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E690-AD51-DC9F-7E11-3ADEE589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/>
              <a:t>https://www.mpofcinci.com/blog/whats-the-future-of-electric-vehicles-in-trucking/</a:t>
            </a:r>
          </a:p>
          <a:p>
            <a:r>
              <a:rPr lang="en-US" sz="1300"/>
              <a:t>https://data.census.gov/</a:t>
            </a:r>
          </a:p>
          <a:p>
            <a:r>
              <a:rPr lang="en-US" sz="1300"/>
              <a:t>https://data-usdot.opendata.arcgis.com/datasets/alternative-fueling-stations/explore?location=1.082992%2C-64.992833%2C4.30</a:t>
            </a:r>
          </a:p>
          <a:p>
            <a:r>
              <a:rPr lang="en-US" sz="1300"/>
              <a:t>https://evadoption.com/ev-charging-stations-statistics/charging-stations-by-state/</a:t>
            </a:r>
          </a:p>
          <a:p>
            <a:r>
              <a:rPr lang="en-US" sz="1300"/>
              <a:t>https://afdc.energy.gov/stations/#/find/nearest?country=US&amp;fuel=ELEC&amp;ev_levels=all</a:t>
            </a:r>
          </a:p>
          <a:p>
            <a:r>
              <a:rPr lang="en-US" sz="1300"/>
              <a:t>https://namecensus.com/zip-codes/</a:t>
            </a:r>
          </a:p>
          <a:p>
            <a:r>
              <a:rPr lang="en-US" sz="1300" b="0" i="0" u="none" strike="noStrike" baseline="0"/>
              <a:t>https://abcnews.go.com/Business/evs-coming-infrastructure-support/story?id=81502192</a:t>
            </a:r>
          </a:p>
          <a:p>
            <a:r>
              <a:rPr lang="en-US" sz="1300"/>
              <a:t>https://www.visualcapitalist.com/sp/visualizing-americas-electric-vehicle-future/</a:t>
            </a:r>
          </a:p>
          <a:p>
            <a:endParaRPr lang="en-US" sz="1300" b="0" i="0" u="none" strike="noStrike" baseline="0"/>
          </a:p>
          <a:p>
            <a:endParaRPr lang="en-US" sz="13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FAFD3-492C-4600-BB5E-37B08F8A7007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/>
              <a:t>https://abcnews.go.com/Business/biden-administration-accelerates-plans-national-ev-charging-network/story?id=81719883</a:t>
            </a:r>
          </a:p>
          <a:p>
            <a:r>
              <a:rPr lang="en-US" sz="1300"/>
              <a:t>https://www.puc.texas.gov/industry/electric/plis/ default.aspx</a:t>
            </a:r>
          </a:p>
          <a:p>
            <a:r>
              <a:rPr lang="en-US" sz="1300"/>
              <a:t>https://www.puc.texas.gov/industry/electric/directories/rep/alpha_rep.aspx</a:t>
            </a:r>
          </a:p>
          <a:p>
            <a:r>
              <a:rPr lang="en-US" sz="1300"/>
              <a:t>https://driveelectric.gov/state-plans/</a:t>
            </a:r>
          </a:p>
          <a:p>
            <a:r>
              <a:rPr lang="en-US" sz="1300"/>
              <a:t>https://theicct.org/publication/update-on-electric-vehicle-costs-in-the-united-states-through-2030/</a:t>
            </a:r>
          </a:p>
          <a:p>
            <a:r>
              <a:rPr lang="en-US" sz="1300"/>
              <a:t>https://theicct.org/decarbonizing/charging-infrastructure/</a:t>
            </a:r>
          </a:p>
          <a:p>
            <a:r>
              <a:rPr lang="en-US" sz="1300"/>
              <a:t>https://quickelectricity.com/business-electricity/</a:t>
            </a:r>
          </a:p>
          <a:p>
            <a:r>
              <a:rPr lang="en-US" sz="1300"/>
              <a:t>https://www.autotrainingcentre.com/blog/infographic-electrifying-future-ev-pickup-trucks/</a:t>
            </a:r>
          </a:p>
          <a:p>
            <a:endParaRPr lang="en-US" sz="1300"/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5534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D08AC-E6B3-14EA-43C0-B2A7AEAA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the need for EVs?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887E2B7-2EC4-4CA0-0D35-841DED5AB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33983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777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D08AC-E6B3-14EA-43C0-B2A7AEAA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the need for charging stations?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887E2B7-2EC4-4CA0-0D35-841DED5AB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80674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8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A9D98-6899-B02C-3DC8-AD0886CE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What is our objective?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74B26D8-AB3F-152D-1D91-6826A4210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83042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60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29CB-8B14-70C7-E59C-E25730E1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What is our approach?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D8471DAD-FD03-C7F3-1ECB-2CAD32015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91808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068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04172-020D-4BEB-6125-01345BA0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What are the factors we considered?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86B0563-72A0-CFE5-FC38-C3F2BAB2B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53476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73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2A5BCF37-2B24-09FA-2739-FA17E452F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"/>
          <a:stretch/>
        </p:blipFill>
        <p:spPr>
          <a:xfrm>
            <a:off x="8331957" y="-38516"/>
            <a:ext cx="3860043" cy="3457378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8BEFD-7C5A-0B3A-D866-A2969E35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Texas vs California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CEEFF6ED-1041-BAAF-DA59-11F6BC13F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6" y="669363"/>
            <a:ext cx="3142472" cy="553421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Comparing level 3 charging station distribution in CA and TX.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The stations are sparse and more spread out in Texas.</a:t>
            </a:r>
          </a:p>
          <a:p>
            <a:r>
              <a:rPr lang="en-US" sz="2000" dirty="0"/>
              <a:t>Bigger bubbles represent more stations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980083C0-989A-D7ED-67F6-43BAC1737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42"/>
          <a:stretch/>
        </p:blipFill>
        <p:spPr>
          <a:xfrm>
            <a:off x="8331957" y="3420897"/>
            <a:ext cx="3860043" cy="34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363E22A-49AD-A65C-AEA0-67F27EC1F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 r="-1" b="2737"/>
          <a:stretch/>
        </p:blipFill>
        <p:spPr>
          <a:xfrm>
            <a:off x="8331957" y="-36481"/>
            <a:ext cx="3860043" cy="34573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0D73B-C633-CCFA-DF37-B0E71AD3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Texas vs California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E567C7-508C-3AB9-24DA-D91C6427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6" y="669363"/>
            <a:ext cx="3142472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Analyzing registered EV and DCFC stations relationship.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Zip codes color-coded by number of registered EVs.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Numbers indicate existing DCFC stations in the zip code.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Areas that have more EVs seem to have more DCFC stations.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Positive correlation between EVs and DCFC stations.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6" descr="Map&#10;&#10;Description automatically generated">
            <a:extLst>
              <a:ext uri="{FF2B5EF4-FFF2-40B4-BE49-F238E27FC236}">
                <a16:creationId xmlns:a16="http://schemas.microsoft.com/office/drawing/2014/main" id="{2244BB00-75D5-5A87-1758-5EF5883B7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0" r="-1" b="748"/>
          <a:stretch/>
        </p:blipFill>
        <p:spPr>
          <a:xfrm>
            <a:off x="8331957" y="3420897"/>
            <a:ext cx="3860043" cy="34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2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1635</Words>
  <Application>Microsoft Office PowerPoint</Application>
  <PresentationFormat>Widescreen</PresentationFormat>
  <Paragraphs>276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Office Theme</vt:lpstr>
      <vt:lpstr>Comprehensive EV Charging Network Across Texas</vt:lpstr>
      <vt:lpstr>Problem Statement</vt:lpstr>
      <vt:lpstr>Why the need for EVs?</vt:lpstr>
      <vt:lpstr>Why the need for charging stations?</vt:lpstr>
      <vt:lpstr>What is our objective?</vt:lpstr>
      <vt:lpstr>What is our approach?</vt:lpstr>
      <vt:lpstr>What are the factors we considered?</vt:lpstr>
      <vt:lpstr>Texas vs California</vt:lpstr>
      <vt:lpstr>Texas vs California</vt:lpstr>
      <vt:lpstr>Correlation Matrix</vt:lpstr>
      <vt:lpstr>Model Regression Analysis</vt:lpstr>
      <vt:lpstr>Cost Analysis</vt:lpstr>
      <vt:lpstr>Geospatial Analysis</vt:lpstr>
      <vt:lpstr>Geospatial Analysis</vt:lpstr>
      <vt:lpstr>Geospatial Analysis</vt:lpstr>
      <vt:lpstr>Geospatial Analysis</vt:lpstr>
      <vt:lpstr>Geospatial Analysis</vt:lpstr>
      <vt:lpstr>Findings and Recommendations</vt:lpstr>
      <vt:lpstr>Findings and Recommendations</vt:lpstr>
      <vt:lpstr>Data 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EV Charging Network Across Texas</dc:title>
  <cp:lastModifiedBy>Vidyasagar, Aadithya</cp:lastModifiedBy>
  <cp:revision>2</cp:revision>
  <dcterms:modified xsi:type="dcterms:W3CDTF">2023-05-02T19:55:57Z</dcterms:modified>
</cp:coreProperties>
</file>